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327" r:id="rId3"/>
    <p:sldId id="297" r:id="rId4"/>
    <p:sldId id="324" r:id="rId5"/>
    <p:sldId id="329"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0A0773-F3CA-34E3-CA3B-3C05332F4AB6}" name="Ed" initials="E" userId="S::Ed@plancalgary.ca::7de7e0fa-727f-476b-ac93-70e69e9df2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F95"/>
    <a:srgbClr val="57C0D7"/>
    <a:srgbClr val="D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447" autoAdjust="0"/>
  </p:normalViewPr>
  <p:slideViewPr>
    <p:cSldViewPr snapToGrid="0">
      <p:cViewPr varScale="1">
        <p:scale>
          <a:sx n="82" d="100"/>
          <a:sy n="82" d="100"/>
        </p:scale>
        <p:origin x="629" y="72"/>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Leonard" userId="7de7e0fa-727f-476b-ac93-70e69e9df223" providerId="ADAL" clId="{0406B62C-5837-40E0-808F-9F404AF9C154}"/>
    <pc:docChg chg="custSel modSld">
      <pc:chgData name="Dawn Leonard" userId="7de7e0fa-727f-476b-ac93-70e69e9df223" providerId="ADAL" clId="{0406B62C-5837-40E0-808F-9F404AF9C154}" dt="2026-03-30T14:53:43.019" v="44" actId="20577"/>
      <pc:docMkLst>
        <pc:docMk/>
      </pc:docMkLst>
      <pc:sldChg chg="modSp mod">
        <pc:chgData name="Dawn Leonard" userId="7de7e0fa-727f-476b-ac93-70e69e9df223" providerId="ADAL" clId="{0406B62C-5837-40E0-808F-9F404AF9C154}" dt="2026-03-30T14:53:43.019" v="44" actId="20577"/>
        <pc:sldMkLst>
          <pc:docMk/>
          <pc:sldMk cId="3515837931" sldId="324"/>
        </pc:sldMkLst>
        <pc:spChg chg="mod">
          <ac:chgData name="Dawn Leonard" userId="7de7e0fa-727f-476b-ac93-70e69e9df223" providerId="ADAL" clId="{0406B62C-5837-40E0-808F-9F404AF9C154}" dt="2026-03-30T14:53:43.019" v="44" actId="20577"/>
          <ac:spMkLst>
            <pc:docMk/>
            <pc:sldMk cId="3515837931" sldId="324"/>
            <ac:spMk id="3" creationId="{AF47F955-EC9B-0BC8-DBDA-08649CF540A8}"/>
          </ac:spMkLst>
        </pc:spChg>
        <pc:spChg chg="mod">
          <ac:chgData name="Dawn Leonard" userId="7de7e0fa-727f-476b-ac93-70e69e9df223" providerId="ADAL" clId="{0406B62C-5837-40E0-808F-9F404AF9C154}" dt="2026-03-30T14:53:35.638" v="33" actId="20577"/>
          <ac:spMkLst>
            <pc:docMk/>
            <pc:sldMk cId="3515837931" sldId="324"/>
            <ac:spMk id="5" creationId="{6F679F45-F00C-FB63-1469-89DEC121A1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3EEB5-C791-4A4D-9CB1-36356EA6D3DE}" type="datetimeFigureOut">
              <a:rPr lang="en-CA" smtClean="0"/>
              <a:t>2026-03-30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D0888-7BE9-4E56-8C30-E507759B5475}" type="slidenum">
              <a:rPr lang="en-CA" smtClean="0"/>
              <a:t>‹#›</a:t>
            </a:fld>
            <a:endParaRPr lang="en-CA"/>
          </a:p>
        </p:txBody>
      </p:sp>
    </p:spTree>
    <p:extLst>
      <p:ext uri="{BB962C8B-B14F-4D97-AF65-F5344CB8AC3E}">
        <p14:creationId xmlns:p14="http://schemas.microsoft.com/office/powerpoint/2010/main" val="338596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Suggest starting off the discussion centering on how you want to communicate with one another </a:t>
            </a:r>
          </a:p>
        </p:txBody>
      </p:sp>
      <p:sp>
        <p:nvSpPr>
          <p:cNvPr id="4" name="Slide Number Placeholder 3"/>
          <p:cNvSpPr>
            <a:spLocks noGrp="1"/>
          </p:cNvSpPr>
          <p:nvPr>
            <p:ph type="sldNum" sz="quarter" idx="5"/>
          </p:nvPr>
        </p:nvSpPr>
        <p:spPr/>
        <p:txBody>
          <a:bodyPr/>
          <a:lstStyle/>
          <a:p>
            <a:fld id="{75FD0888-7BE9-4E56-8C30-E507759B5475}" type="slidenum">
              <a:rPr lang="en-CA" smtClean="0"/>
              <a:t>2</a:t>
            </a:fld>
            <a:endParaRPr lang="en-CA"/>
          </a:p>
        </p:txBody>
      </p:sp>
    </p:spTree>
    <p:extLst>
      <p:ext uri="{BB962C8B-B14F-4D97-AF65-F5344CB8AC3E}">
        <p14:creationId xmlns:p14="http://schemas.microsoft.com/office/powerpoint/2010/main" val="8072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Suggest starting off the discussion centering on how you want to communicate with one another </a:t>
            </a:r>
          </a:p>
        </p:txBody>
      </p:sp>
      <p:sp>
        <p:nvSpPr>
          <p:cNvPr id="4" name="Slide Number Placeholder 3"/>
          <p:cNvSpPr>
            <a:spLocks noGrp="1"/>
          </p:cNvSpPr>
          <p:nvPr>
            <p:ph type="sldNum" sz="quarter" idx="5"/>
          </p:nvPr>
        </p:nvSpPr>
        <p:spPr/>
        <p:txBody>
          <a:bodyPr/>
          <a:lstStyle/>
          <a:p>
            <a:fld id="{75FD0888-7BE9-4E56-8C30-E507759B5475}" type="slidenum">
              <a:rPr lang="en-CA" smtClean="0"/>
              <a:t>3</a:t>
            </a:fld>
            <a:endParaRPr lang="en-CA"/>
          </a:p>
        </p:txBody>
      </p:sp>
    </p:spTree>
    <p:extLst>
      <p:ext uri="{BB962C8B-B14F-4D97-AF65-F5344CB8AC3E}">
        <p14:creationId xmlns:p14="http://schemas.microsoft.com/office/powerpoint/2010/main" val="342729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Suggest starting off the discussion centering on how you want to communicate with one another </a:t>
            </a:r>
          </a:p>
        </p:txBody>
      </p:sp>
      <p:sp>
        <p:nvSpPr>
          <p:cNvPr id="4" name="Slide Number Placeholder 3"/>
          <p:cNvSpPr>
            <a:spLocks noGrp="1"/>
          </p:cNvSpPr>
          <p:nvPr>
            <p:ph type="sldNum" sz="quarter" idx="5"/>
          </p:nvPr>
        </p:nvSpPr>
        <p:spPr/>
        <p:txBody>
          <a:bodyPr/>
          <a:lstStyle/>
          <a:p>
            <a:fld id="{75FD0888-7BE9-4E56-8C30-E507759B5475}" type="slidenum">
              <a:rPr lang="en-CA" smtClean="0"/>
              <a:t>4</a:t>
            </a:fld>
            <a:endParaRPr lang="en-CA"/>
          </a:p>
        </p:txBody>
      </p:sp>
    </p:spTree>
    <p:extLst>
      <p:ext uri="{BB962C8B-B14F-4D97-AF65-F5344CB8AC3E}">
        <p14:creationId xmlns:p14="http://schemas.microsoft.com/office/powerpoint/2010/main" val="260470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Suggest starting off the discussion centering on how you want to communicate with one another </a:t>
            </a:r>
          </a:p>
        </p:txBody>
      </p:sp>
      <p:sp>
        <p:nvSpPr>
          <p:cNvPr id="4" name="Slide Number Placeholder 3"/>
          <p:cNvSpPr>
            <a:spLocks noGrp="1"/>
          </p:cNvSpPr>
          <p:nvPr>
            <p:ph type="sldNum" sz="quarter" idx="5"/>
          </p:nvPr>
        </p:nvSpPr>
        <p:spPr/>
        <p:txBody>
          <a:bodyPr/>
          <a:lstStyle/>
          <a:p>
            <a:fld id="{75FD0888-7BE9-4E56-8C30-E507759B5475}" type="slidenum">
              <a:rPr lang="en-CA" smtClean="0"/>
              <a:t>5</a:t>
            </a:fld>
            <a:endParaRPr lang="en-CA"/>
          </a:p>
        </p:txBody>
      </p:sp>
    </p:spTree>
    <p:extLst>
      <p:ext uri="{BB962C8B-B14F-4D97-AF65-F5344CB8AC3E}">
        <p14:creationId xmlns:p14="http://schemas.microsoft.com/office/powerpoint/2010/main" val="50301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5FD0888-7BE9-4E56-8C30-E507759B5475}" type="slidenum">
              <a:rPr lang="en-CA" smtClean="0"/>
              <a:t>6</a:t>
            </a:fld>
            <a:endParaRPr lang="en-CA"/>
          </a:p>
        </p:txBody>
      </p:sp>
    </p:spTree>
    <p:extLst>
      <p:ext uri="{BB962C8B-B14F-4D97-AF65-F5344CB8AC3E}">
        <p14:creationId xmlns:p14="http://schemas.microsoft.com/office/powerpoint/2010/main" val="104097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p:bg>
      <p:bgRef idx="1001">
        <a:schemeClr val="bg2"/>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0F9FD18-4D0B-5D64-11F1-959E6099C1AE}"/>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2390" b="12811"/>
          <a:stretch/>
        </p:blipFill>
        <p:spPr>
          <a:xfrm>
            <a:off x="427567" y="0"/>
            <a:ext cx="6002866" cy="6858000"/>
          </a:xfrm>
          <a:prstGeom prst="rect">
            <a:avLst/>
          </a:prstGeom>
        </p:spPr>
      </p:pic>
      <p:sp>
        <p:nvSpPr>
          <p:cNvPr id="2" name="Title 1">
            <a:extLst>
              <a:ext uri="{FF2B5EF4-FFF2-40B4-BE49-F238E27FC236}">
                <a16:creationId xmlns:a16="http://schemas.microsoft.com/office/drawing/2014/main" id="{D940C822-F56E-8FCA-CA6D-903093A8BF5D}"/>
              </a:ext>
            </a:extLst>
          </p:cNvPr>
          <p:cNvSpPr>
            <a:spLocks noGrp="1"/>
          </p:cNvSpPr>
          <p:nvPr>
            <p:ph type="ctrTitle" hasCustomPrompt="1"/>
          </p:nvPr>
        </p:nvSpPr>
        <p:spPr>
          <a:xfrm>
            <a:off x="2041890" y="2465394"/>
            <a:ext cx="8108220" cy="997991"/>
          </a:xfrm>
        </p:spPr>
        <p:txBody>
          <a:bodyPr anchor="b"/>
          <a:lstStyle>
            <a:lvl1pPr algn="ctr">
              <a:defRPr sz="6000"/>
            </a:lvl1pPr>
          </a:lstStyle>
          <a:p>
            <a:r>
              <a:rPr lang="en-US" dirty="0"/>
              <a:t>Add Main Title Here</a:t>
            </a:r>
          </a:p>
        </p:txBody>
      </p:sp>
      <p:sp>
        <p:nvSpPr>
          <p:cNvPr id="3" name="Subtitle 2">
            <a:extLst>
              <a:ext uri="{FF2B5EF4-FFF2-40B4-BE49-F238E27FC236}">
                <a16:creationId xmlns:a16="http://schemas.microsoft.com/office/drawing/2014/main" id="{D37312B2-7FFD-2E69-0098-420575CC3B9A}"/>
              </a:ext>
            </a:extLst>
          </p:cNvPr>
          <p:cNvSpPr>
            <a:spLocks noGrp="1"/>
          </p:cNvSpPr>
          <p:nvPr>
            <p:ph type="subTitle" idx="1" hasCustomPrompt="1"/>
          </p:nvPr>
        </p:nvSpPr>
        <p:spPr>
          <a:xfrm>
            <a:off x="2041890" y="3626888"/>
            <a:ext cx="8108220" cy="487362"/>
          </a:xfrm>
        </p:spPr>
        <p:txBody>
          <a:bodyPr/>
          <a:lstStyle>
            <a:lvl1pPr marL="0" indent="0" algn="ctr">
              <a:buNone/>
              <a:defRPr sz="2400" b="1" i="0">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WinSETT</a:t>
            </a:r>
            <a:r>
              <a:rPr lang="en-US" dirty="0"/>
              <a:t> PowerPoint Template Subheading</a:t>
            </a:r>
          </a:p>
        </p:txBody>
      </p:sp>
      <p:sp>
        <p:nvSpPr>
          <p:cNvPr id="15" name="Text Placeholder 14">
            <a:extLst>
              <a:ext uri="{FF2B5EF4-FFF2-40B4-BE49-F238E27FC236}">
                <a16:creationId xmlns:a16="http://schemas.microsoft.com/office/drawing/2014/main" id="{22A7675D-D248-F519-83E0-30A13277179D}"/>
              </a:ext>
            </a:extLst>
          </p:cNvPr>
          <p:cNvSpPr>
            <a:spLocks noGrp="1"/>
          </p:cNvSpPr>
          <p:nvPr>
            <p:ph type="body" sz="quarter" idx="13" hasCustomPrompt="1"/>
          </p:nvPr>
        </p:nvSpPr>
        <p:spPr>
          <a:xfrm>
            <a:off x="3729831" y="4749800"/>
            <a:ext cx="4732338" cy="365125"/>
          </a:xfrm>
        </p:spPr>
        <p:txBody>
          <a:bodyPr>
            <a:normAutofit/>
          </a:bodyPr>
          <a:lstStyle>
            <a:lvl1pPr marL="0" indent="0" algn="ctr">
              <a:buNone/>
              <a:defRPr sz="1800"/>
            </a:lvl1pPr>
          </a:lstStyle>
          <a:p>
            <a:pPr lvl="0"/>
            <a:r>
              <a:rPr lang="en-US" dirty="0"/>
              <a:t>Add Date or Names</a:t>
            </a:r>
          </a:p>
        </p:txBody>
      </p:sp>
      <p:pic>
        <p:nvPicPr>
          <p:cNvPr id="19" name="Graphic 18">
            <a:extLst>
              <a:ext uri="{FF2B5EF4-FFF2-40B4-BE49-F238E27FC236}">
                <a16:creationId xmlns:a16="http://schemas.microsoft.com/office/drawing/2014/main" id="{1F23D66C-F835-0C84-07DF-E489FBA0F59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50298" y="5664839"/>
            <a:ext cx="1783273" cy="697219"/>
          </a:xfrm>
          <a:prstGeom prst="rect">
            <a:avLst/>
          </a:prstGeom>
        </p:spPr>
      </p:pic>
    </p:spTree>
    <p:extLst>
      <p:ext uri="{BB962C8B-B14F-4D97-AF65-F5344CB8AC3E}">
        <p14:creationId xmlns:p14="http://schemas.microsoft.com/office/powerpoint/2010/main" val="30079839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90B6D5-1821-E120-EC55-3836237A96EC}"/>
              </a:ext>
            </a:extLst>
          </p:cNvPr>
          <p:cNvSpPr/>
          <p:nvPr userDrawn="1"/>
        </p:nvSpPr>
        <p:spPr>
          <a:xfrm>
            <a:off x="0" y="10153"/>
            <a:ext cx="12192000" cy="1336047"/>
          </a:xfrm>
          <a:prstGeom prst="rect">
            <a:avLst/>
          </a:prstGeom>
          <a:solidFill>
            <a:srgbClr val="00206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15" name="Graphic 14">
            <a:extLst>
              <a:ext uri="{FF2B5EF4-FFF2-40B4-BE49-F238E27FC236}">
                <a16:creationId xmlns:a16="http://schemas.microsoft.com/office/drawing/2014/main" id="{6A120864-41CB-9188-0635-DD4B75E342C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202" b="35110"/>
          <a:stretch/>
        </p:blipFill>
        <p:spPr>
          <a:xfrm>
            <a:off x="83488" y="0"/>
            <a:ext cx="1657350" cy="1346200"/>
          </a:xfrm>
          <a:prstGeom prst="rect">
            <a:avLst/>
          </a:prstGeom>
        </p:spPr>
      </p:pic>
      <p:sp>
        <p:nvSpPr>
          <p:cNvPr id="14" name="Title 1">
            <a:extLst>
              <a:ext uri="{FF2B5EF4-FFF2-40B4-BE49-F238E27FC236}">
                <a16:creationId xmlns:a16="http://schemas.microsoft.com/office/drawing/2014/main" id="{30F19F92-1888-3205-AD24-F4F237A37560}"/>
              </a:ext>
            </a:extLst>
          </p:cNvPr>
          <p:cNvSpPr>
            <a:spLocks noGrp="1"/>
          </p:cNvSpPr>
          <p:nvPr>
            <p:ph type="title"/>
          </p:nvPr>
        </p:nvSpPr>
        <p:spPr>
          <a:xfrm>
            <a:off x="838200" y="187261"/>
            <a:ext cx="9333322" cy="1015006"/>
          </a:xfrm>
        </p:spPr>
        <p:txBody>
          <a:bodyPr>
            <a:normAutofit/>
          </a:bodyPr>
          <a:lstStyle>
            <a:lvl1pPr>
              <a:defRPr sz="40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C1221EB-59A0-9562-AA79-2BFB614E28C4}"/>
              </a:ext>
            </a:extLst>
          </p:cNvPr>
          <p:cNvSpPr>
            <a:spLocks noGrp="1"/>
          </p:cNvSpPr>
          <p:nvPr>
            <p:ph idx="1"/>
          </p:nvPr>
        </p:nvSpPr>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365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A69A1-A920-09B2-F9D8-488D716C51EF}"/>
              </a:ext>
            </a:extLst>
          </p:cNvPr>
          <p:cNvSpPr/>
          <p:nvPr userDrawn="1"/>
        </p:nvSpPr>
        <p:spPr>
          <a:xfrm>
            <a:off x="0" y="0"/>
            <a:ext cx="12192000" cy="1346200"/>
          </a:xfrm>
          <a:prstGeom prst="rect">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5" name="Graphic 4">
            <a:extLst>
              <a:ext uri="{FF2B5EF4-FFF2-40B4-BE49-F238E27FC236}">
                <a16:creationId xmlns:a16="http://schemas.microsoft.com/office/drawing/2014/main" id="{B97BB86D-CD20-E1EB-9BF4-97F6ECEE98A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202" b="35110"/>
          <a:stretch/>
        </p:blipFill>
        <p:spPr>
          <a:xfrm>
            <a:off x="83488" y="0"/>
            <a:ext cx="1657350" cy="1346200"/>
          </a:xfrm>
          <a:prstGeom prst="rect">
            <a:avLst/>
          </a:prstGeom>
        </p:spPr>
      </p:pic>
      <p:sp>
        <p:nvSpPr>
          <p:cNvPr id="10" name="Text Placeholder 2">
            <a:extLst>
              <a:ext uri="{FF2B5EF4-FFF2-40B4-BE49-F238E27FC236}">
                <a16:creationId xmlns:a16="http://schemas.microsoft.com/office/drawing/2014/main" id="{1E821346-67D8-C000-5884-CD1ED1CED37D}"/>
              </a:ext>
            </a:extLst>
          </p:cNvPr>
          <p:cNvSpPr>
            <a:spLocks noGrp="1"/>
          </p:cNvSpPr>
          <p:nvPr>
            <p:ph type="body" idx="10"/>
          </p:nvPr>
        </p:nvSpPr>
        <p:spPr>
          <a:xfrm>
            <a:off x="838200" y="1642003"/>
            <a:ext cx="10515600" cy="551920"/>
          </a:xfrm>
        </p:spPr>
        <p:txBody>
          <a:bodyPr anchor="ctr"/>
          <a:lstStyle>
            <a:lvl1pPr marL="0" indent="0">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a:extLst>
              <a:ext uri="{FF2B5EF4-FFF2-40B4-BE49-F238E27FC236}">
                <a16:creationId xmlns:a16="http://schemas.microsoft.com/office/drawing/2014/main" id="{B17DEF83-4F87-F97B-130E-3D68A55E0C86}"/>
              </a:ext>
            </a:extLst>
          </p:cNvPr>
          <p:cNvSpPr>
            <a:spLocks noGrp="1"/>
          </p:cNvSpPr>
          <p:nvPr>
            <p:ph idx="1" hasCustomPrompt="1"/>
          </p:nvPr>
        </p:nvSpPr>
        <p:spPr>
          <a:xfrm>
            <a:off x="838200" y="2338598"/>
            <a:ext cx="10515600" cy="3854548"/>
          </a:xfrm>
        </p:spPr>
        <p:txBody>
          <a:bodyPr/>
          <a:lstStyle>
            <a:lvl1pPr>
              <a:lnSpc>
                <a:spcPct val="112000"/>
              </a:lnSpc>
              <a:spcAft>
                <a:spcPts val="1200"/>
              </a:spcAft>
              <a:defRPr sz="2400"/>
            </a:lvl1pPr>
            <a:lvl2pPr>
              <a:defRPr sz="2200"/>
            </a:lvl2pPr>
          </a:lstStyle>
          <a:p>
            <a:pPr lvl="0"/>
            <a:r>
              <a:rPr lang="en-US" dirty="0"/>
              <a:t>Click to add text</a:t>
            </a:r>
          </a:p>
        </p:txBody>
      </p:sp>
      <p:sp>
        <p:nvSpPr>
          <p:cNvPr id="3" name="Title 1">
            <a:extLst>
              <a:ext uri="{FF2B5EF4-FFF2-40B4-BE49-F238E27FC236}">
                <a16:creationId xmlns:a16="http://schemas.microsoft.com/office/drawing/2014/main" id="{0A5CB463-99AC-D432-6C94-72DB98238A83}"/>
              </a:ext>
            </a:extLst>
          </p:cNvPr>
          <p:cNvSpPr>
            <a:spLocks noGrp="1"/>
          </p:cNvSpPr>
          <p:nvPr>
            <p:ph type="title"/>
          </p:nvPr>
        </p:nvSpPr>
        <p:spPr>
          <a:xfrm>
            <a:off x="838200" y="187261"/>
            <a:ext cx="9333322" cy="1015006"/>
          </a:xfrm>
        </p:spPr>
        <p:txBody>
          <a:bodyPr>
            <a:normAutofit/>
          </a:bodyPr>
          <a:lstStyle>
            <a:lvl1pPr>
              <a:defRPr sz="4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31972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A78C7-3D23-7ACB-7902-AD0F311F9185}"/>
              </a:ext>
            </a:extLst>
          </p:cNvPr>
          <p:cNvSpPr/>
          <p:nvPr userDrawn="1"/>
        </p:nvSpPr>
        <p:spPr>
          <a:xfrm>
            <a:off x="0" y="7937"/>
            <a:ext cx="12192000" cy="1338263"/>
          </a:xfrm>
          <a:prstGeom prst="rect">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7" name="Graphic 6">
            <a:extLst>
              <a:ext uri="{FF2B5EF4-FFF2-40B4-BE49-F238E27FC236}">
                <a16:creationId xmlns:a16="http://schemas.microsoft.com/office/drawing/2014/main" id="{99F1F15C-E06B-149A-39FC-6E221FC3AF6E}"/>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202" b="35110"/>
          <a:stretch/>
        </p:blipFill>
        <p:spPr>
          <a:xfrm>
            <a:off x="83488" y="0"/>
            <a:ext cx="1657350" cy="1346200"/>
          </a:xfrm>
          <a:prstGeom prst="rect">
            <a:avLst/>
          </a:prstGeom>
        </p:spPr>
      </p:pic>
      <p:sp>
        <p:nvSpPr>
          <p:cNvPr id="14" name="Text Placeholder 2">
            <a:extLst>
              <a:ext uri="{FF2B5EF4-FFF2-40B4-BE49-F238E27FC236}">
                <a16:creationId xmlns:a16="http://schemas.microsoft.com/office/drawing/2014/main" id="{1166D553-B4B1-E47D-F37D-B74D855ED3D1}"/>
              </a:ext>
            </a:extLst>
          </p:cNvPr>
          <p:cNvSpPr>
            <a:spLocks noGrp="1"/>
          </p:cNvSpPr>
          <p:nvPr>
            <p:ph type="body" idx="10"/>
          </p:nvPr>
        </p:nvSpPr>
        <p:spPr>
          <a:xfrm>
            <a:off x="839788" y="1642003"/>
            <a:ext cx="10514012" cy="551920"/>
          </a:xfrm>
        </p:spPr>
        <p:txBody>
          <a:bodyPr anchor="ctr"/>
          <a:lstStyle>
            <a:lvl1pPr marL="0" indent="0">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2">
            <a:extLst>
              <a:ext uri="{FF2B5EF4-FFF2-40B4-BE49-F238E27FC236}">
                <a16:creationId xmlns:a16="http://schemas.microsoft.com/office/drawing/2014/main" id="{873ECAE3-1052-B2B2-D69D-B41D22767105}"/>
              </a:ext>
            </a:extLst>
          </p:cNvPr>
          <p:cNvSpPr>
            <a:spLocks noGrp="1"/>
          </p:cNvSpPr>
          <p:nvPr>
            <p:ph sz="half" idx="1"/>
          </p:nvPr>
        </p:nvSpPr>
        <p:spPr>
          <a:xfrm>
            <a:off x="838200" y="2354782"/>
            <a:ext cx="5181600" cy="3822181"/>
          </a:xfrm>
        </p:spPr>
        <p:txBody>
          <a:bodyPr/>
          <a:lstStyle>
            <a:lvl1pPr>
              <a:lnSpc>
                <a:spcPct val="112000"/>
              </a:lnSpc>
              <a:buClr>
                <a:schemeClr val="tx2"/>
              </a:buClr>
              <a:defRPr sz="2000"/>
            </a:lvl1pPr>
            <a:lvl2pPr>
              <a:lnSpc>
                <a:spcPct val="112000"/>
              </a:lnSpc>
              <a:buClr>
                <a:schemeClr val="tx2"/>
              </a:buClr>
              <a:defRPr sz="2000"/>
            </a:lvl2pPr>
            <a:lvl3pPr>
              <a:lnSpc>
                <a:spcPct val="112000"/>
              </a:lnSpc>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D4C81A05-01CD-2802-4CA0-3E1BAD7A29F2}"/>
              </a:ext>
            </a:extLst>
          </p:cNvPr>
          <p:cNvSpPr>
            <a:spLocks noGrp="1"/>
          </p:cNvSpPr>
          <p:nvPr>
            <p:ph sz="half" idx="2"/>
          </p:nvPr>
        </p:nvSpPr>
        <p:spPr>
          <a:xfrm>
            <a:off x="6172200" y="2354782"/>
            <a:ext cx="5181600" cy="3822181"/>
          </a:xfrm>
        </p:spPr>
        <p:txBody>
          <a:bodyPr/>
          <a:lstStyle>
            <a:lvl1pPr>
              <a:lnSpc>
                <a:spcPct val="112000"/>
              </a:lnSpc>
              <a:buClr>
                <a:schemeClr val="tx2"/>
              </a:buClr>
              <a:defRPr sz="2000"/>
            </a:lvl1pPr>
            <a:lvl2pPr>
              <a:lnSpc>
                <a:spcPct val="112000"/>
              </a:lnSpc>
              <a:buClr>
                <a:schemeClr val="tx2"/>
              </a:buClr>
              <a:defRPr sz="2000"/>
            </a:lvl2pPr>
            <a:lvl3pPr>
              <a:lnSpc>
                <a:spcPct val="112000"/>
              </a:lnSpc>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4960783B-AA99-3054-10C9-E954A04DCAE0}"/>
              </a:ext>
            </a:extLst>
          </p:cNvPr>
          <p:cNvSpPr>
            <a:spLocks noGrp="1"/>
          </p:cNvSpPr>
          <p:nvPr>
            <p:ph type="title"/>
          </p:nvPr>
        </p:nvSpPr>
        <p:spPr>
          <a:xfrm>
            <a:off x="838200" y="187261"/>
            <a:ext cx="9333322" cy="1023472"/>
          </a:xfrm>
        </p:spPr>
        <p:txBody>
          <a:bodyPr>
            <a:normAutofit/>
          </a:bodyPr>
          <a:lstStyle>
            <a:lvl1pPr>
              <a:defRPr sz="4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92776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FD5E1-5125-182B-A233-09534B15215F}"/>
              </a:ext>
            </a:extLst>
          </p:cNvPr>
          <p:cNvSpPr/>
          <p:nvPr userDrawn="1"/>
        </p:nvSpPr>
        <p:spPr>
          <a:xfrm>
            <a:off x="0" y="7937"/>
            <a:ext cx="12192000" cy="1338263"/>
          </a:xfrm>
          <a:prstGeom prst="rect">
            <a:avLst/>
          </a:prstGeom>
          <a:solidFill>
            <a:schemeClr val="bg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noFill/>
            </a:endParaRPr>
          </a:p>
        </p:txBody>
      </p:sp>
      <p:pic>
        <p:nvPicPr>
          <p:cNvPr id="8" name="Graphic 7">
            <a:extLst>
              <a:ext uri="{FF2B5EF4-FFF2-40B4-BE49-F238E27FC236}">
                <a16:creationId xmlns:a16="http://schemas.microsoft.com/office/drawing/2014/main" id="{2F0A3411-4194-B994-2B93-167567F5028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202" b="35110"/>
          <a:stretch/>
        </p:blipFill>
        <p:spPr>
          <a:xfrm>
            <a:off x="83488" y="0"/>
            <a:ext cx="1657350" cy="1346200"/>
          </a:xfrm>
          <a:prstGeom prst="rect">
            <a:avLst/>
          </a:prstGeom>
        </p:spPr>
      </p:pic>
      <p:sp>
        <p:nvSpPr>
          <p:cNvPr id="13" name="Text Placeholder 2">
            <a:extLst>
              <a:ext uri="{FF2B5EF4-FFF2-40B4-BE49-F238E27FC236}">
                <a16:creationId xmlns:a16="http://schemas.microsoft.com/office/drawing/2014/main" id="{50A142A6-C26B-9998-1D80-E32E4682E562}"/>
              </a:ext>
            </a:extLst>
          </p:cNvPr>
          <p:cNvSpPr>
            <a:spLocks noGrp="1"/>
          </p:cNvSpPr>
          <p:nvPr>
            <p:ph type="body" idx="10"/>
          </p:nvPr>
        </p:nvSpPr>
        <p:spPr>
          <a:xfrm>
            <a:off x="839788" y="1642003"/>
            <a:ext cx="10512424" cy="551920"/>
          </a:xfrm>
        </p:spPr>
        <p:txBody>
          <a:bodyPr anchor="ctr"/>
          <a:lstStyle>
            <a:lvl1pPr marL="0" indent="0">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a:extLst>
              <a:ext uri="{FF2B5EF4-FFF2-40B4-BE49-F238E27FC236}">
                <a16:creationId xmlns:a16="http://schemas.microsoft.com/office/drawing/2014/main" id="{443E4233-C53C-46D1-2A26-F7431E0A7DF3}"/>
              </a:ext>
            </a:extLst>
          </p:cNvPr>
          <p:cNvSpPr>
            <a:spLocks noGrp="1"/>
          </p:cNvSpPr>
          <p:nvPr>
            <p:ph type="body" idx="1" hasCustomPrompt="1"/>
          </p:nvPr>
        </p:nvSpPr>
        <p:spPr>
          <a:xfrm>
            <a:off x="839788" y="2347121"/>
            <a:ext cx="5157787" cy="382624"/>
          </a:xfrm>
        </p:spPr>
        <p:txBody>
          <a:bodyPr anchor="ctr">
            <a:normAutofit/>
          </a:bodyPr>
          <a:lstStyle>
            <a:lvl1pPr marL="0" indent="0">
              <a:buNone/>
              <a:defRPr sz="1800" b="0" i="0">
                <a:latin typeface="Roboto Mono Medium" pitchFamily="49" charset="0"/>
                <a:ea typeface="Roboto Mono Medium"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6645B50-0A09-25A1-0F8C-0004DF613091}"/>
              </a:ext>
            </a:extLst>
          </p:cNvPr>
          <p:cNvSpPr>
            <a:spLocks noGrp="1"/>
          </p:cNvSpPr>
          <p:nvPr>
            <p:ph sz="half" idx="2"/>
          </p:nvPr>
        </p:nvSpPr>
        <p:spPr>
          <a:xfrm>
            <a:off x="839788" y="2882943"/>
            <a:ext cx="5157787" cy="3298628"/>
          </a:xfrm>
        </p:spPr>
        <p:txBody>
          <a:bodyPr/>
          <a:lstStyle>
            <a:lvl1pPr>
              <a:lnSpc>
                <a:spcPct val="112000"/>
              </a:lnSpc>
              <a:buClr>
                <a:schemeClr val="tx2"/>
              </a:buClr>
              <a:defRPr sz="2000"/>
            </a:lvl1pPr>
            <a:lvl2pPr>
              <a:lnSpc>
                <a:spcPct val="112000"/>
              </a:lnSpc>
              <a:buClr>
                <a:schemeClr val="tx2"/>
              </a:buClr>
              <a:defRPr sz="2000"/>
            </a:lvl2pPr>
            <a:lvl3pPr>
              <a:lnSpc>
                <a:spcPct val="112000"/>
              </a:lnSpc>
              <a:buClr>
                <a:schemeClr val="tx2"/>
              </a:buClr>
              <a:defRPr/>
            </a:lvl3pPr>
            <a:lvl4pPr>
              <a:lnSpc>
                <a:spcPct val="112000"/>
              </a:lnSpc>
              <a:buClr>
                <a:schemeClr val="tx2"/>
              </a:buClr>
              <a:defRPr/>
            </a:lvl4pPr>
            <a:lvl5pPr>
              <a:lnSpc>
                <a:spcPct val="112000"/>
              </a:lnSpc>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54DC8F32-D2BD-868A-B966-0A387664C15A}"/>
              </a:ext>
            </a:extLst>
          </p:cNvPr>
          <p:cNvSpPr>
            <a:spLocks noGrp="1"/>
          </p:cNvSpPr>
          <p:nvPr>
            <p:ph type="body" idx="11" hasCustomPrompt="1"/>
          </p:nvPr>
        </p:nvSpPr>
        <p:spPr>
          <a:xfrm>
            <a:off x="6156255" y="2347121"/>
            <a:ext cx="5195957" cy="382624"/>
          </a:xfrm>
        </p:spPr>
        <p:txBody>
          <a:bodyPr anchor="ctr">
            <a:normAutofit/>
          </a:bodyPr>
          <a:lstStyle>
            <a:lvl1pPr marL="0" indent="0">
              <a:buNone/>
              <a:defRPr sz="1800" b="0" i="0">
                <a:latin typeface="Roboto Mono Medium" pitchFamily="49" charset="0"/>
                <a:ea typeface="Roboto Mono Medium"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F07A67-BDE9-8445-F35A-A1E10F27059B}"/>
              </a:ext>
            </a:extLst>
          </p:cNvPr>
          <p:cNvSpPr>
            <a:spLocks noGrp="1"/>
          </p:cNvSpPr>
          <p:nvPr>
            <p:ph sz="quarter" idx="4"/>
          </p:nvPr>
        </p:nvSpPr>
        <p:spPr>
          <a:xfrm>
            <a:off x="6172200" y="2882943"/>
            <a:ext cx="5183188" cy="3298628"/>
          </a:xfrm>
        </p:spPr>
        <p:txBody>
          <a:bodyPr/>
          <a:lstStyle>
            <a:lvl1pPr>
              <a:lnSpc>
                <a:spcPct val="112000"/>
              </a:lnSpc>
              <a:buClr>
                <a:schemeClr val="tx2"/>
              </a:buClr>
              <a:defRPr sz="2000"/>
            </a:lvl1pPr>
            <a:lvl2pPr>
              <a:lnSpc>
                <a:spcPct val="112000"/>
              </a:lnSpc>
              <a:buClr>
                <a:schemeClr val="tx2"/>
              </a:buClr>
              <a:defRPr sz="2000"/>
            </a:lvl2pPr>
            <a:lvl3pPr>
              <a:lnSpc>
                <a:spcPct val="112000"/>
              </a:lnSpc>
              <a:buClr>
                <a:schemeClr val="tx2"/>
              </a:buClr>
              <a:defRPr/>
            </a:lvl3pPr>
            <a:lvl4pPr>
              <a:lnSpc>
                <a:spcPct val="112000"/>
              </a:lnSpc>
              <a:buClr>
                <a:schemeClr val="tx2"/>
              </a:buClr>
              <a:defRPr/>
            </a:lvl4pPr>
            <a:lvl5pPr>
              <a:lnSpc>
                <a:spcPct val="112000"/>
              </a:lnSpc>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BCA8718A-75D0-837F-8DA3-3ECC8F8FFC26}"/>
              </a:ext>
            </a:extLst>
          </p:cNvPr>
          <p:cNvSpPr>
            <a:spLocks noGrp="1"/>
          </p:cNvSpPr>
          <p:nvPr>
            <p:ph type="title"/>
          </p:nvPr>
        </p:nvSpPr>
        <p:spPr>
          <a:xfrm>
            <a:off x="838200" y="187260"/>
            <a:ext cx="9333322" cy="1015007"/>
          </a:xfrm>
        </p:spPr>
        <p:txBody>
          <a:bodyPr>
            <a:normAutofit/>
          </a:bodyPr>
          <a:lstStyle>
            <a:lvl1pPr>
              <a:defRPr sz="4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32830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itle with Li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B12832-2259-7548-9D36-7B455A58DCF3}"/>
              </a:ext>
            </a:extLst>
          </p:cNvPr>
          <p:cNvSpPr/>
          <p:nvPr userDrawn="1"/>
        </p:nvSpPr>
        <p:spPr>
          <a:xfrm>
            <a:off x="6095997" y="0"/>
            <a:ext cx="6096004"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B3507-2209-BA9C-1132-71B65002446F}"/>
              </a:ext>
            </a:extLst>
          </p:cNvPr>
          <p:cNvSpPr>
            <a:spLocks noGrp="1"/>
          </p:cNvSpPr>
          <p:nvPr>
            <p:ph type="title"/>
          </p:nvPr>
        </p:nvSpPr>
        <p:spPr>
          <a:xfrm>
            <a:off x="839788" y="671835"/>
            <a:ext cx="4668186" cy="1069975"/>
          </a:xfrm>
        </p:spPr>
        <p:txBody>
          <a:bodyPr anchor="t"/>
          <a:lstStyle>
            <a:lvl1pPr>
              <a:defRPr sz="3200">
                <a:solidFill>
                  <a:schemeClr val="tx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FD32546-F789-9B5A-7594-71CE91882EB1}"/>
              </a:ext>
            </a:extLst>
          </p:cNvPr>
          <p:cNvSpPr>
            <a:spLocks noGrp="1"/>
          </p:cNvSpPr>
          <p:nvPr>
            <p:ph type="body" sz="half" idx="2"/>
          </p:nvPr>
        </p:nvSpPr>
        <p:spPr>
          <a:xfrm>
            <a:off x="839788" y="1830824"/>
            <a:ext cx="4668186" cy="763018"/>
          </a:xfrm>
        </p:spPr>
        <p:txBody>
          <a:bodyPr>
            <a:normAutofit/>
          </a:bodyPr>
          <a:lstStyle>
            <a:lvl1pPr marL="0" indent="0">
              <a:lnSpc>
                <a:spcPct val="112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5E059E7D-E792-B78F-1309-F7838C60D754}"/>
              </a:ext>
            </a:extLst>
          </p:cNvPr>
          <p:cNvSpPr>
            <a:spLocks noGrp="1"/>
          </p:cNvSpPr>
          <p:nvPr>
            <p:ph idx="1"/>
          </p:nvPr>
        </p:nvSpPr>
        <p:spPr>
          <a:xfrm>
            <a:off x="6667837" y="671835"/>
            <a:ext cx="4936141" cy="4791485"/>
          </a:xfrm>
          <a:solidFill>
            <a:schemeClr val="bg2"/>
          </a:solidFill>
          <a:effectLst/>
        </p:spPr>
        <p:txBody>
          <a:bodyPr lIns="288000" tIns="72000" rIns="288000" bIns="72000"/>
          <a:lstStyle>
            <a:lvl1pPr>
              <a:buClr>
                <a:schemeClr val="tx2"/>
              </a:buClr>
              <a:defRPr sz="2200"/>
            </a:lvl1pPr>
            <a:lvl2pPr>
              <a:buClr>
                <a:schemeClr val="tx2"/>
              </a:buClr>
              <a:defRPr sz="2000"/>
            </a:lvl2pPr>
            <a:lvl3pPr>
              <a:buClr>
                <a:schemeClr val="tx2"/>
              </a:buClr>
              <a:defRPr sz="2000"/>
            </a:lvl3pPr>
            <a:lvl4pPr>
              <a:buClr>
                <a:schemeClr val="tx2"/>
              </a:buClr>
              <a:defRPr sz="1800"/>
            </a:lvl4pPr>
            <a:lvl5pPr>
              <a:buClr>
                <a:schemeClr val="tx2"/>
              </a:buCl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ABD0B550-CB0B-D9CB-7840-20C49333AE23}"/>
              </a:ext>
            </a:extLst>
          </p:cNvPr>
          <p:cNvPicPr>
            <a:picLocks noChangeAspect="1"/>
          </p:cNvPicPr>
          <p:nvPr userDrawn="1"/>
        </p:nvPicPr>
        <p:blipFill>
          <a:blip r:embed="rId2"/>
          <a:stretch>
            <a:fillRect/>
          </a:stretch>
        </p:blipFill>
        <p:spPr>
          <a:xfrm>
            <a:off x="910406" y="5342264"/>
            <a:ext cx="3861619" cy="725591"/>
          </a:xfrm>
          <a:prstGeom prst="rect">
            <a:avLst/>
          </a:prstGeom>
        </p:spPr>
      </p:pic>
    </p:spTree>
    <p:extLst>
      <p:ext uri="{BB962C8B-B14F-4D97-AF65-F5344CB8AC3E}">
        <p14:creationId xmlns:p14="http://schemas.microsoft.com/office/powerpoint/2010/main" val="2869435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62A865-087B-B4BF-E271-E5D838CBF197}"/>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F18DDC1-AD14-0E0A-CC32-B0DBD520DDA3}"/>
              </a:ext>
            </a:extLst>
          </p:cNvPr>
          <p:cNvSpPr>
            <a:spLocks noGrp="1"/>
          </p:cNvSpPr>
          <p:nvPr>
            <p:ph type="title"/>
          </p:nvPr>
        </p:nvSpPr>
        <p:spPr>
          <a:xfrm>
            <a:off x="839788" y="671835"/>
            <a:ext cx="3932237" cy="1069975"/>
          </a:xfrm>
        </p:spPr>
        <p:txBody>
          <a:bodyPr anchor="t"/>
          <a:lstStyle>
            <a:lvl1pPr>
              <a:defRPr sz="3200">
                <a:solidFill>
                  <a:schemeClr val="tx2"/>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42AEFB8C-0835-7251-C0D4-9733AAD68C7B}"/>
              </a:ext>
            </a:extLst>
          </p:cNvPr>
          <p:cNvSpPr>
            <a:spLocks noGrp="1"/>
          </p:cNvSpPr>
          <p:nvPr>
            <p:ph type="body" sz="half" idx="2"/>
          </p:nvPr>
        </p:nvSpPr>
        <p:spPr>
          <a:xfrm>
            <a:off x="839788" y="1830824"/>
            <a:ext cx="3932237" cy="1069975"/>
          </a:xfrm>
        </p:spPr>
        <p:txBody>
          <a:bodyPr>
            <a:normAutofit/>
          </a:bodyPr>
          <a:lstStyle>
            <a:lvl1pPr marL="0" indent="0">
              <a:lnSpc>
                <a:spcPct val="112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8837388A-9205-0A21-99B6-AE9BFB49659E}"/>
              </a:ext>
            </a:extLst>
          </p:cNvPr>
          <p:cNvSpPr>
            <a:spLocks noGrp="1"/>
          </p:cNvSpPr>
          <p:nvPr>
            <p:ph type="pic" idx="1"/>
          </p:nvPr>
        </p:nvSpPr>
        <p:spPr>
          <a:xfrm>
            <a:off x="5183188" y="671835"/>
            <a:ext cx="6172200" cy="5396020"/>
          </a:xfrm>
          <a:prstGeom prst="roundRect">
            <a:avLst>
              <a:gd name="adj" fmla="val 2140"/>
            </a:avLst>
          </a:prstGeo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2" name="Picture 1">
            <a:extLst>
              <a:ext uri="{FF2B5EF4-FFF2-40B4-BE49-F238E27FC236}">
                <a16:creationId xmlns:a16="http://schemas.microsoft.com/office/drawing/2014/main" id="{736FC251-31C5-CD72-23A5-7D5D9673D864}"/>
              </a:ext>
            </a:extLst>
          </p:cNvPr>
          <p:cNvPicPr>
            <a:picLocks noChangeAspect="1"/>
          </p:cNvPicPr>
          <p:nvPr userDrawn="1"/>
        </p:nvPicPr>
        <p:blipFill>
          <a:blip r:embed="rId2"/>
          <a:stretch>
            <a:fillRect/>
          </a:stretch>
        </p:blipFill>
        <p:spPr>
          <a:xfrm>
            <a:off x="910406" y="5342264"/>
            <a:ext cx="3861619" cy="725591"/>
          </a:xfrm>
          <a:prstGeom prst="rect">
            <a:avLst/>
          </a:prstGeom>
        </p:spPr>
      </p:pic>
    </p:spTree>
    <p:extLst>
      <p:ext uri="{BB962C8B-B14F-4D97-AF65-F5344CB8AC3E}">
        <p14:creationId xmlns:p14="http://schemas.microsoft.com/office/powerpoint/2010/main" val="288923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Key Points">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3F12DC-224C-F6C7-EC0D-01A23AAC8307}"/>
              </a:ext>
            </a:extLst>
          </p:cNvPr>
          <p:cNvSpPr>
            <a:spLocks noGrp="1"/>
          </p:cNvSpPr>
          <p:nvPr>
            <p:ph type="body" idx="10" hasCustomPrompt="1"/>
          </p:nvPr>
        </p:nvSpPr>
        <p:spPr>
          <a:xfrm>
            <a:off x="5783969" y="867750"/>
            <a:ext cx="5463796" cy="551920"/>
          </a:xfrm>
        </p:spPr>
        <p:txBody>
          <a:bodyPr anchor="ctr"/>
          <a:lstStyle>
            <a:lvl1pPr marL="0" indent="0">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 1</a:t>
            </a:r>
          </a:p>
        </p:txBody>
      </p:sp>
      <p:sp>
        <p:nvSpPr>
          <p:cNvPr id="4" name="Content Placeholder 2">
            <a:extLst>
              <a:ext uri="{FF2B5EF4-FFF2-40B4-BE49-F238E27FC236}">
                <a16:creationId xmlns:a16="http://schemas.microsoft.com/office/drawing/2014/main" id="{34DC6459-9AAE-D472-F8ED-B4C33B68A4D2}"/>
              </a:ext>
            </a:extLst>
          </p:cNvPr>
          <p:cNvSpPr>
            <a:spLocks noGrp="1"/>
          </p:cNvSpPr>
          <p:nvPr>
            <p:ph sz="half" idx="1" hasCustomPrompt="1"/>
          </p:nvPr>
        </p:nvSpPr>
        <p:spPr>
          <a:xfrm>
            <a:off x="5782381" y="1417065"/>
            <a:ext cx="5463796" cy="1004218"/>
          </a:xfrm>
        </p:spPr>
        <p:txBody>
          <a:bodyPr/>
          <a:lstStyle>
            <a:lvl1pPr>
              <a:lnSpc>
                <a:spcPct val="112000"/>
              </a:lnSpc>
              <a:buClr>
                <a:schemeClr val="tx2"/>
              </a:buClr>
              <a:defRPr sz="2000"/>
            </a:lvl1pPr>
            <a:lvl2pPr>
              <a:lnSpc>
                <a:spcPct val="112000"/>
              </a:lnSpc>
              <a:buClr>
                <a:schemeClr val="tx2"/>
              </a:buClr>
              <a:defRPr sz="1800"/>
            </a:lvl2pPr>
            <a:lvl3pPr>
              <a:buClr>
                <a:schemeClr val="tx2"/>
              </a:buClr>
              <a:defRPr/>
            </a:lvl3pPr>
            <a:lvl4pPr>
              <a:buClr>
                <a:schemeClr val="tx2"/>
              </a:buClr>
              <a:defRPr/>
            </a:lvl4pPr>
            <a:lvl5pPr>
              <a:buClr>
                <a:schemeClr val="tx2"/>
              </a:buClr>
              <a:defRPr/>
            </a:lvl5pPr>
          </a:lstStyle>
          <a:p>
            <a:pPr lvl="0"/>
            <a:r>
              <a:rPr lang="en-US" dirty="0"/>
              <a:t>Add bullet point here</a:t>
            </a:r>
          </a:p>
          <a:p>
            <a:pPr lvl="1"/>
            <a:r>
              <a:rPr lang="en-US" dirty="0"/>
              <a:t>Second level bullet point</a:t>
            </a:r>
          </a:p>
        </p:txBody>
      </p:sp>
      <p:sp>
        <p:nvSpPr>
          <p:cNvPr id="2" name="Text Placeholder 2">
            <a:extLst>
              <a:ext uri="{FF2B5EF4-FFF2-40B4-BE49-F238E27FC236}">
                <a16:creationId xmlns:a16="http://schemas.microsoft.com/office/drawing/2014/main" id="{6E6887CB-ADEA-0C03-C37E-7FD89DA8A4AD}"/>
              </a:ext>
            </a:extLst>
          </p:cNvPr>
          <p:cNvSpPr>
            <a:spLocks noGrp="1"/>
          </p:cNvSpPr>
          <p:nvPr>
            <p:ph type="body" idx="11" hasCustomPrompt="1"/>
          </p:nvPr>
        </p:nvSpPr>
        <p:spPr>
          <a:xfrm>
            <a:off x="5783969" y="2723551"/>
            <a:ext cx="5463796" cy="551920"/>
          </a:xfrm>
        </p:spPr>
        <p:txBody>
          <a:bodyPr anchor="ctr"/>
          <a:lstStyle>
            <a:lvl1pPr marL="0" indent="0">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 2</a:t>
            </a:r>
          </a:p>
        </p:txBody>
      </p:sp>
      <p:sp>
        <p:nvSpPr>
          <p:cNvPr id="5" name="Content Placeholder 2">
            <a:extLst>
              <a:ext uri="{FF2B5EF4-FFF2-40B4-BE49-F238E27FC236}">
                <a16:creationId xmlns:a16="http://schemas.microsoft.com/office/drawing/2014/main" id="{D56E4548-2588-05B1-560F-BCBC5DA237AC}"/>
              </a:ext>
            </a:extLst>
          </p:cNvPr>
          <p:cNvSpPr>
            <a:spLocks noGrp="1"/>
          </p:cNvSpPr>
          <p:nvPr>
            <p:ph sz="half" idx="12" hasCustomPrompt="1"/>
          </p:nvPr>
        </p:nvSpPr>
        <p:spPr>
          <a:xfrm>
            <a:off x="5782381" y="3271716"/>
            <a:ext cx="5463796" cy="935242"/>
          </a:xfrm>
        </p:spPr>
        <p:txBody>
          <a:bodyPr/>
          <a:lstStyle>
            <a:lvl1pPr>
              <a:lnSpc>
                <a:spcPct val="112000"/>
              </a:lnSpc>
              <a:buClr>
                <a:schemeClr val="tx2"/>
              </a:buClr>
              <a:defRPr sz="2000"/>
            </a:lvl1pPr>
            <a:lvl2pPr>
              <a:lnSpc>
                <a:spcPct val="112000"/>
              </a:lnSpc>
              <a:buClr>
                <a:schemeClr val="tx2"/>
              </a:buClr>
              <a:defRPr sz="1800"/>
            </a:lvl2pPr>
            <a:lvl3pPr>
              <a:buClr>
                <a:schemeClr val="tx2"/>
              </a:buClr>
              <a:defRPr/>
            </a:lvl3pPr>
            <a:lvl4pPr>
              <a:buClr>
                <a:schemeClr val="tx2"/>
              </a:buClr>
              <a:defRPr/>
            </a:lvl4pPr>
            <a:lvl5pPr>
              <a:buClr>
                <a:schemeClr val="tx2"/>
              </a:buClr>
              <a:defRPr/>
            </a:lvl5pPr>
          </a:lstStyle>
          <a:p>
            <a:pPr lvl="0"/>
            <a:r>
              <a:rPr lang="en-US" dirty="0"/>
              <a:t>Add bullet point here</a:t>
            </a:r>
          </a:p>
          <a:p>
            <a:pPr lvl="1"/>
            <a:r>
              <a:rPr lang="en-US" dirty="0"/>
              <a:t>Second level bullet point</a:t>
            </a:r>
          </a:p>
        </p:txBody>
      </p:sp>
      <p:sp>
        <p:nvSpPr>
          <p:cNvPr id="6" name="Text Placeholder 2">
            <a:extLst>
              <a:ext uri="{FF2B5EF4-FFF2-40B4-BE49-F238E27FC236}">
                <a16:creationId xmlns:a16="http://schemas.microsoft.com/office/drawing/2014/main" id="{C162679C-0B62-22E7-8CFE-A3A7C7DAB109}"/>
              </a:ext>
            </a:extLst>
          </p:cNvPr>
          <p:cNvSpPr>
            <a:spLocks noGrp="1"/>
          </p:cNvSpPr>
          <p:nvPr>
            <p:ph type="body" idx="13" hasCustomPrompt="1"/>
          </p:nvPr>
        </p:nvSpPr>
        <p:spPr>
          <a:xfrm>
            <a:off x="5783969" y="4601513"/>
            <a:ext cx="5463796" cy="551920"/>
          </a:xfrm>
        </p:spPr>
        <p:txBody>
          <a:bodyPr anchor="ctr"/>
          <a:lstStyle>
            <a:lvl1pPr marL="0" indent="0">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 3</a:t>
            </a:r>
          </a:p>
        </p:txBody>
      </p:sp>
      <p:sp>
        <p:nvSpPr>
          <p:cNvPr id="7" name="Content Placeholder 2">
            <a:extLst>
              <a:ext uri="{FF2B5EF4-FFF2-40B4-BE49-F238E27FC236}">
                <a16:creationId xmlns:a16="http://schemas.microsoft.com/office/drawing/2014/main" id="{0423AB86-9536-F0F6-D4F0-607A7B2CC5AF}"/>
              </a:ext>
            </a:extLst>
          </p:cNvPr>
          <p:cNvSpPr>
            <a:spLocks noGrp="1"/>
          </p:cNvSpPr>
          <p:nvPr>
            <p:ph sz="half" idx="14" hasCustomPrompt="1"/>
          </p:nvPr>
        </p:nvSpPr>
        <p:spPr>
          <a:xfrm>
            <a:off x="5782381" y="5153433"/>
            <a:ext cx="5463796" cy="935242"/>
          </a:xfrm>
        </p:spPr>
        <p:txBody>
          <a:bodyPr/>
          <a:lstStyle>
            <a:lvl1pPr>
              <a:lnSpc>
                <a:spcPct val="112000"/>
              </a:lnSpc>
              <a:buClr>
                <a:schemeClr val="tx2"/>
              </a:buClr>
              <a:defRPr sz="2000"/>
            </a:lvl1pPr>
            <a:lvl2pPr>
              <a:lnSpc>
                <a:spcPct val="112000"/>
              </a:lnSpc>
              <a:buClr>
                <a:schemeClr val="tx2"/>
              </a:buClr>
              <a:defRPr sz="1800"/>
            </a:lvl2pPr>
            <a:lvl3pPr>
              <a:buClr>
                <a:schemeClr val="tx2"/>
              </a:buClr>
              <a:defRPr/>
            </a:lvl3pPr>
            <a:lvl4pPr>
              <a:buClr>
                <a:schemeClr val="tx2"/>
              </a:buClr>
              <a:defRPr/>
            </a:lvl4pPr>
            <a:lvl5pPr>
              <a:buClr>
                <a:schemeClr val="tx2"/>
              </a:buClr>
              <a:defRPr/>
            </a:lvl5pPr>
          </a:lstStyle>
          <a:p>
            <a:pPr lvl="0"/>
            <a:r>
              <a:rPr lang="en-US" dirty="0"/>
              <a:t>Add bullet point here</a:t>
            </a:r>
          </a:p>
          <a:p>
            <a:pPr lvl="1"/>
            <a:r>
              <a:rPr lang="en-US" dirty="0"/>
              <a:t>Second level bullet point</a:t>
            </a:r>
          </a:p>
        </p:txBody>
      </p:sp>
      <p:sp>
        <p:nvSpPr>
          <p:cNvPr id="14" name="Title 1">
            <a:extLst>
              <a:ext uri="{FF2B5EF4-FFF2-40B4-BE49-F238E27FC236}">
                <a16:creationId xmlns:a16="http://schemas.microsoft.com/office/drawing/2014/main" id="{57B58E06-8DC6-812E-0D62-3AD5E93B3553}"/>
              </a:ext>
            </a:extLst>
          </p:cNvPr>
          <p:cNvSpPr>
            <a:spLocks noGrp="1"/>
          </p:cNvSpPr>
          <p:nvPr>
            <p:ph type="title"/>
          </p:nvPr>
        </p:nvSpPr>
        <p:spPr>
          <a:xfrm>
            <a:off x="838200" y="871244"/>
            <a:ext cx="3861619" cy="1075544"/>
          </a:xfrm>
        </p:spPr>
        <p:txBody>
          <a:bodyPr anchor="t">
            <a:normAutofit/>
          </a:bodyPr>
          <a:lstStyle>
            <a:lvl1pPr>
              <a:defRPr sz="3200">
                <a:solidFill>
                  <a:schemeClr val="tx2"/>
                </a:solidFill>
              </a:defRPr>
            </a:lvl1pPr>
          </a:lstStyle>
          <a:p>
            <a:r>
              <a:rPr lang="en-US" dirty="0"/>
              <a:t>Click to edit Master title style</a:t>
            </a:r>
          </a:p>
        </p:txBody>
      </p:sp>
      <p:pic>
        <p:nvPicPr>
          <p:cNvPr id="8" name="Picture 7">
            <a:extLst>
              <a:ext uri="{FF2B5EF4-FFF2-40B4-BE49-F238E27FC236}">
                <a16:creationId xmlns:a16="http://schemas.microsoft.com/office/drawing/2014/main" id="{960A8801-119C-9715-62B8-275FA3552977}"/>
              </a:ext>
            </a:extLst>
          </p:cNvPr>
          <p:cNvPicPr>
            <a:picLocks noChangeAspect="1"/>
          </p:cNvPicPr>
          <p:nvPr userDrawn="1"/>
        </p:nvPicPr>
        <p:blipFill>
          <a:blip r:embed="rId2"/>
          <a:stretch>
            <a:fillRect/>
          </a:stretch>
        </p:blipFill>
        <p:spPr>
          <a:xfrm>
            <a:off x="838200" y="2390650"/>
            <a:ext cx="3861619" cy="725591"/>
          </a:xfrm>
          <a:prstGeom prst="rect">
            <a:avLst/>
          </a:prstGeom>
        </p:spPr>
      </p:pic>
    </p:spTree>
    <p:extLst>
      <p:ext uri="{BB962C8B-B14F-4D97-AF65-F5344CB8AC3E}">
        <p14:creationId xmlns:p14="http://schemas.microsoft.com/office/powerpoint/2010/main" val="26164492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Pictures">
    <p:bg>
      <p:bgRef idx="1001">
        <a:schemeClr val="bg2"/>
      </p:bgRef>
    </p:bg>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52F9587E-56D0-C72B-821F-CDB3145065B0}"/>
              </a:ext>
            </a:extLst>
          </p:cNvPr>
          <p:cNvSpPr>
            <a:spLocks noChangeAspect="1"/>
          </p:cNvSpPr>
          <p:nvPr userDrawn="1"/>
        </p:nvSpPr>
        <p:spPr>
          <a:xfrm rot="5400000">
            <a:off x="318026" y="1682123"/>
            <a:ext cx="996337" cy="878132"/>
          </a:xfrm>
          <a:prstGeom prst="hexagon">
            <a:avLst/>
          </a:prstGeom>
          <a:solidFill>
            <a:schemeClr val="accent2">
              <a:alpha val="647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F10E0F5B-1E54-970C-2DF8-F8F8B58F1B6D}"/>
              </a:ext>
            </a:extLst>
          </p:cNvPr>
          <p:cNvSpPr>
            <a:spLocks noChangeAspect="1"/>
          </p:cNvSpPr>
          <p:nvPr userDrawn="1"/>
        </p:nvSpPr>
        <p:spPr>
          <a:xfrm rot="5400000">
            <a:off x="10910609" y="3482377"/>
            <a:ext cx="1164287" cy="1026157"/>
          </a:xfrm>
          <a:prstGeom prst="hexagon">
            <a:avLst/>
          </a:prstGeom>
          <a:solidFill>
            <a:schemeClr val="accent2">
              <a:alpha val="647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1A94D1E-A395-CA4F-1E51-8DE00A26010C}"/>
              </a:ext>
            </a:extLst>
          </p:cNvPr>
          <p:cNvSpPr>
            <a:spLocks noGrp="1"/>
          </p:cNvSpPr>
          <p:nvPr>
            <p:ph type="title"/>
          </p:nvPr>
        </p:nvSpPr>
        <p:spPr>
          <a:xfrm>
            <a:off x="838199" y="813996"/>
            <a:ext cx="10515598" cy="786342"/>
          </a:xfrm>
        </p:spPr>
        <p:txBody>
          <a:bodyPr>
            <a:normAutofit/>
          </a:bodyPr>
          <a:lstStyle>
            <a:lvl1pPr>
              <a:defRPr sz="4000">
                <a:solidFill>
                  <a:schemeClr val="tx2"/>
                </a:solidFill>
              </a:defRPr>
            </a:lvl1pPr>
          </a:lstStyle>
          <a:p>
            <a:r>
              <a:rPr lang="en-US" dirty="0"/>
              <a:t>Click to edit Master title style</a:t>
            </a:r>
          </a:p>
        </p:txBody>
      </p:sp>
      <p:sp>
        <p:nvSpPr>
          <p:cNvPr id="5" name="Picture Placeholder 4">
            <a:extLst>
              <a:ext uri="{FF2B5EF4-FFF2-40B4-BE49-F238E27FC236}">
                <a16:creationId xmlns:a16="http://schemas.microsoft.com/office/drawing/2014/main" id="{98BBB872-68EA-BE85-8CFB-4499AC0FB514}"/>
              </a:ext>
            </a:extLst>
          </p:cNvPr>
          <p:cNvSpPr>
            <a:spLocks noGrp="1"/>
          </p:cNvSpPr>
          <p:nvPr>
            <p:ph type="pic" sz="quarter" idx="10"/>
          </p:nvPr>
        </p:nvSpPr>
        <p:spPr>
          <a:xfrm>
            <a:off x="838199" y="1845469"/>
            <a:ext cx="5084761" cy="2754812"/>
          </a:xfrm>
        </p:spPr>
        <p:txBody>
          <a:bodyPr/>
          <a:lstStyle/>
          <a:p>
            <a:endParaRPr lang="en-US"/>
          </a:p>
        </p:txBody>
      </p:sp>
      <p:sp>
        <p:nvSpPr>
          <p:cNvPr id="6" name="Picture Placeholder 4">
            <a:extLst>
              <a:ext uri="{FF2B5EF4-FFF2-40B4-BE49-F238E27FC236}">
                <a16:creationId xmlns:a16="http://schemas.microsoft.com/office/drawing/2014/main" id="{5F371B78-FA66-82DC-42D1-222EF70BE619}"/>
              </a:ext>
            </a:extLst>
          </p:cNvPr>
          <p:cNvSpPr>
            <a:spLocks noGrp="1"/>
          </p:cNvSpPr>
          <p:nvPr>
            <p:ph type="pic" sz="quarter" idx="11"/>
          </p:nvPr>
        </p:nvSpPr>
        <p:spPr>
          <a:xfrm>
            <a:off x="6269036" y="1845469"/>
            <a:ext cx="5084761" cy="2754812"/>
          </a:xfrm>
        </p:spPr>
        <p:txBody>
          <a:bodyPr/>
          <a:lstStyle/>
          <a:p>
            <a:endParaRPr lang="en-US" dirty="0"/>
          </a:p>
        </p:txBody>
      </p:sp>
      <p:sp>
        <p:nvSpPr>
          <p:cNvPr id="8" name="Text Placeholder 2">
            <a:extLst>
              <a:ext uri="{FF2B5EF4-FFF2-40B4-BE49-F238E27FC236}">
                <a16:creationId xmlns:a16="http://schemas.microsoft.com/office/drawing/2014/main" id="{10B098E1-EDB3-7274-CFFC-FD1E3FB718A7}"/>
              </a:ext>
            </a:extLst>
          </p:cNvPr>
          <p:cNvSpPr>
            <a:spLocks noGrp="1"/>
          </p:cNvSpPr>
          <p:nvPr>
            <p:ph type="body" idx="12"/>
          </p:nvPr>
        </p:nvSpPr>
        <p:spPr>
          <a:xfrm>
            <a:off x="838200" y="4742999"/>
            <a:ext cx="5084760" cy="551920"/>
          </a:xfrm>
        </p:spPr>
        <p:txBody>
          <a:bodyPr anchor="ctr">
            <a:normAutofit/>
          </a:bodyPr>
          <a:lstStyle>
            <a:lvl1pPr marL="0" indent="0">
              <a:buNone/>
              <a:defRPr sz="18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03CADBA5-BF53-A15E-D9FF-0C6F1D3A435E}"/>
              </a:ext>
            </a:extLst>
          </p:cNvPr>
          <p:cNvSpPr>
            <a:spLocks noGrp="1"/>
          </p:cNvSpPr>
          <p:nvPr>
            <p:ph type="body" idx="13"/>
          </p:nvPr>
        </p:nvSpPr>
        <p:spPr>
          <a:xfrm>
            <a:off x="6269037" y="4742999"/>
            <a:ext cx="5084760" cy="551920"/>
          </a:xfrm>
        </p:spPr>
        <p:txBody>
          <a:bodyPr anchor="ctr">
            <a:normAutofit/>
          </a:bodyPr>
          <a:lstStyle>
            <a:lvl1pPr marL="0" indent="0">
              <a:buNone/>
              <a:defRPr sz="18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Hexagon 1">
            <a:extLst>
              <a:ext uri="{FF2B5EF4-FFF2-40B4-BE49-F238E27FC236}">
                <a16:creationId xmlns:a16="http://schemas.microsoft.com/office/drawing/2014/main" id="{C086C2F1-005F-2293-95C1-7F7EE95518CD}"/>
              </a:ext>
            </a:extLst>
          </p:cNvPr>
          <p:cNvSpPr>
            <a:spLocks noChangeAspect="1"/>
          </p:cNvSpPr>
          <p:nvPr userDrawn="1"/>
        </p:nvSpPr>
        <p:spPr>
          <a:xfrm rot="5400000">
            <a:off x="-243784" y="2831105"/>
            <a:ext cx="3569617" cy="3146121"/>
          </a:xfrm>
          <a:prstGeom prst="hexagon">
            <a:avLst/>
          </a:prstGeom>
          <a:solidFill>
            <a:schemeClr val="tx2">
              <a:alpha val="152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a:extLst>
              <a:ext uri="{FF2B5EF4-FFF2-40B4-BE49-F238E27FC236}">
                <a16:creationId xmlns:a16="http://schemas.microsoft.com/office/drawing/2014/main" id="{D54FB6FC-6206-7077-0524-99E6CF7C4CAF}"/>
              </a:ext>
            </a:extLst>
          </p:cNvPr>
          <p:cNvSpPr>
            <a:spLocks noChangeAspect="1"/>
          </p:cNvSpPr>
          <p:nvPr userDrawn="1"/>
        </p:nvSpPr>
        <p:spPr>
          <a:xfrm rot="5400000">
            <a:off x="8740309" y="678942"/>
            <a:ext cx="3707371" cy="3196010"/>
          </a:xfrm>
          <a:prstGeom prst="hexagon">
            <a:avLst/>
          </a:prstGeom>
          <a:solidFill>
            <a:schemeClr val="accent1">
              <a:alpha val="252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F0624EFE-B1C4-AF5B-1DB6-B908CE96F741}"/>
              </a:ext>
            </a:extLst>
          </p:cNvPr>
          <p:cNvSpPr>
            <a:spLocks noChangeAspect="1"/>
          </p:cNvSpPr>
          <p:nvPr userDrawn="1"/>
        </p:nvSpPr>
        <p:spPr>
          <a:xfrm rot="5400000">
            <a:off x="613707" y="5450656"/>
            <a:ext cx="1289396" cy="1136423"/>
          </a:xfrm>
          <a:prstGeom prst="hexagon">
            <a:avLst/>
          </a:prstGeom>
          <a:solidFill>
            <a:schemeClr val="accent3">
              <a:alpha val="501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43416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st + Team Intro SmartArt">
    <p:bg>
      <p:bgRef idx="1001">
        <a:schemeClr val="bg2"/>
      </p:bgRef>
    </p:bg>
    <p:spTree>
      <p:nvGrpSpPr>
        <p:cNvPr id="1" name=""/>
        <p:cNvGrpSpPr/>
        <p:nvPr/>
      </p:nvGrpSpPr>
      <p:grpSpPr>
        <a:xfrm>
          <a:off x="0" y="0"/>
          <a:ext cx="0" cy="0"/>
          <a:chOff x="0" y="0"/>
          <a:chExt cx="0" cy="0"/>
        </a:xfrm>
      </p:grpSpPr>
      <p:sp>
        <p:nvSpPr>
          <p:cNvPr id="66" name="Hexagon 65">
            <a:extLst>
              <a:ext uri="{FF2B5EF4-FFF2-40B4-BE49-F238E27FC236}">
                <a16:creationId xmlns:a16="http://schemas.microsoft.com/office/drawing/2014/main" id="{AE693EC8-C29E-FD90-0FED-7DAE71D8E6C2}"/>
              </a:ext>
            </a:extLst>
          </p:cNvPr>
          <p:cNvSpPr>
            <a:spLocks noChangeAspect="1"/>
          </p:cNvSpPr>
          <p:nvPr userDrawn="1"/>
        </p:nvSpPr>
        <p:spPr>
          <a:xfrm rot="5400000">
            <a:off x="-243784" y="1462121"/>
            <a:ext cx="3569617" cy="3146121"/>
          </a:xfrm>
          <a:prstGeom prst="hexagon">
            <a:avLst/>
          </a:prstGeom>
          <a:solidFill>
            <a:schemeClr val="accent2">
              <a:alpha val="398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a:extLst>
              <a:ext uri="{FF2B5EF4-FFF2-40B4-BE49-F238E27FC236}">
                <a16:creationId xmlns:a16="http://schemas.microsoft.com/office/drawing/2014/main" id="{022A6384-6387-4D5D-B996-B14544BECDA6}"/>
              </a:ext>
            </a:extLst>
          </p:cNvPr>
          <p:cNvSpPr>
            <a:spLocks noChangeAspect="1"/>
          </p:cNvSpPr>
          <p:nvPr userDrawn="1"/>
        </p:nvSpPr>
        <p:spPr>
          <a:xfrm rot="5400000">
            <a:off x="8738133" y="1830995"/>
            <a:ext cx="3707371" cy="3196010"/>
          </a:xfrm>
          <a:prstGeom prst="hexagon">
            <a:avLst/>
          </a:prstGeom>
          <a:solidFill>
            <a:schemeClr val="accent1">
              <a:alpha val="252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85B35E9A-80C3-2A5D-8166-89A4B9258D98}"/>
              </a:ext>
            </a:extLst>
          </p:cNvPr>
          <p:cNvSpPr>
            <a:spLocks noGrp="1"/>
          </p:cNvSpPr>
          <p:nvPr>
            <p:ph type="title"/>
          </p:nvPr>
        </p:nvSpPr>
        <p:spPr>
          <a:xfrm>
            <a:off x="1429339" y="788972"/>
            <a:ext cx="9333322" cy="786342"/>
          </a:xfrm>
        </p:spPr>
        <p:txBody>
          <a:bodyPr>
            <a:normAutofit/>
          </a:bodyPr>
          <a:lstStyle>
            <a:lvl1pPr algn="ctr">
              <a:defRPr sz="4000">
                <a:solidFill>
                  <a:schemeClr val="tx2"/>
                </a:solidFill>
              </a:defRPr>
            </a:lvl1pPr>
          </a:lstStyle>
          <a:p>
            <a:r>
              <a:rPr lang="en-US" dirty="0"/>
              <a:t>Click to edit Master title style</a:t>
            </a:r>
          </a:p>
        </p:txBody>
      </p:sp>
      <p:sp>
        <p:nvSpPr>
          <p:cNvPr id="67" name="Hexagon 66">
            <a:extLst>
              <a:ext uri="{FF2B5EF4-FFF2-40B4-BE49-F238E27FC236}">
                <a16:creationId xmlns:a16="http://schemas.microsoft.com/office/drawing/2014/main" id="{252A7654-E47C-340E-7ECC-9DC2F091835E}"/>
              </a:ext>
            </a:extLst>
          </p:cNvPr>
          <p:cNvSpPr>
            <a:spLocks noChangeAspect="1"/>
          </p:cNvSpPr>
          <p:nvPr userDrawn="1"/>
        </p:nvSpPr>
        <p:spPr>
          <a:xfrm rot="5400000">
            <a:off x="215837" y="758467"/>
            <a:ext cx="1171503" cy="1032517"/>
          </a:xfrm>
          <a:prstGeom prst="hexagon">
            <a:avLst/>
          </a:prstGeom>
          <a:solidFill>
            <a:schemeClr val="accent1">
              <a:alpha val="2546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a:extLst>
              <a:ext uri="{FF2B5EF4-FFF2-40B4-BE49-F238E27FC236}">
                <a16:creationId xmlns:a16="http://schemas.microsoft.com/office/drawing/2014/main" id="{1890D6F4-2206-68F4-6042-6C8F2FA13C0B}"/>
              </a:ext>
            </a:extLst>
          </p:cNvPr>
          <p:cNvSpPr>
            <a:spLocks noChangeAspect="1"/>
          </p:cNvSpPr>
          <p:nvPr userDrawn="1"/>
        </p:nvSpPr>
        <p:spPr>
          <a:xfrm rot="5400000">
            <a:off x="10777615" y="4480653"/>
            <a:ext cx="1289396" cy="1136423"/>
          </a:xfrm>
          <a:prstGeom prst="hexagon">
            <a:avLst/>
          </a:prstGeom>
          <a:solidFill>
            <a:schemeClr val="accent3">
              <a:alpha val="501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a:extLst>
              <a:ext uri="{FF2B5EF4-FFF2-40B4-BE49-F238E27FC236}">
                <a16:creationId xmlns:a16="http://schemas.microsoft.com/office/drawing/2014/main" id="{174157DE-9AF8-C12E-2689-7229A4A7C593}"/>
              </a:ext>
            </a:extLst>
          </p:cNvPr>
          <p:cNvSpPr>
            <a:spLocks noChangeAspect="1"/>
          </p:cNvSpPr>
          <p:nvPr userDrawn="1"/>
        </p:nvSpPr>
        <p:spPr>
          <a:xfrm rot="5400000">
            <a:off x="10796489" y="730975"/>
            <a:ext cx="963187" cy="848915"/>
          </a:xfrm>
          <a:prstGeom prst="hexagon">
            <a:avLst/>
          </a:prstGeom>
          <a:solidFill>
            <a:schemeClr val="accent2">
              <a:alpha val="647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martArt Placeholder 8">
            <a:extLst>
              <a:ext uri="{FF2B5EF4-FFF2-40B4-BE49-F238E27FC236}">
                <a16:creationId xmlns:a16="http://schemas.microsoft.com/office/drawing/2014/main" id="{85E28F4D-AC98-014D-0B87-AA9BE3BF2D96}"/>
              </a:ext>
            </a:extLst>
          </p:cNvPr>
          <p:cNvSpPr>
            <a:spLocks noGrp="1"/>
          </p:cNvSpPr>
          <p:nvPr>
            <p:ph type="dgm" sz="quarter" idx="10"/>
          </p:nvPr>
        </p:nvSpPr>
        <p:spPr>
          <a:xfrm>
            <a:off x="1428750" y="1637026"/>
            <a:ext cx="9334500" cy="4708212"/>
          </a:xfrm>
        </p:spPr>
        <p:txBody>
          <a:bodyPr/>
          <a:lstStyle/>
          <a:p>
            <a:endParaRPr lang="en-US"/>
          </a:p>
        </p:txBody>
      </p:sp>
    </p:spTree>
    <p:extLst>
      <p:ext uri="{BB962C8B-B14F-4D97-AF65-F5344CB8AC3E}">
        <p14:creationId xmlns:p14="http://schemas.microsoft.com/office/powerpoint/2010/main" val="335027767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st + Team Intro Shapes">
    <p:bg>
      <p:bgRef idx="1001">
        <a:schemeClr val="bg2"/>
      </p:bgRef>
    </p:bg>
    <p:spTree>
      <p:nvGrpSpPr>
        <p:cNvPr id="1" name=""/>
        <p:cNvGrpSpPr/>
        <p:nvPr/>
      </p:nvGrpSpPr>
      <p:grpSpPr>
        <a:xfrm>
          <a:off x="0" y="0"/>
          <a:ext cx="0" cy="0"/>
          <a:chOff x="0" y="0"/>
          <a:chExt cx="0" cy="0"/>
        </a:xfrm>
      </p:grpSpPr>
      <p:sp>
        <p:nvSpPr>
          <p:cNvPr id="66" name="Hexagon 65">
            <a:extLst>
              <a:ext uri="{FF2B5EF4-FFF2-40B4-BE49-F238E27FC236}">
                <a16:creationId xmlns:a16="http://schemas.microsoft.com/office/drawing/2014/main" id="{AE693EC8-C29E-FD90-0FED-7DAE71D8E6C2}"/>
              </a:ext>
            </a:extLst>
          </p:cNvPr>
          <p:cNvSpPr>
            <a:spLocks noChangeAspect="1"/>
          </p:cNvSpPr>
          <p:nvPr userDrawn="1"/>
        </p:nvSpPr>
        <p:spPr>
          <a:xfrm rot="5400000">
            <a:off x="-243784" y="1462121"/>
            <a:ext cx="3569617" cy="3146121"/>
          </a:xfrm>
          <a:prstGeom prst="hexagon">
            <a:avLst/>
          </a:prstGeom>
          <a:solidFill>
            <a:schemeClr val="accent2">
              <a:alpha val="398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a:extLst>
              <a:ext uri="{FF2B5EF4-FFF2-40B4-BE49-F238E27FC236}">
                <a16:creationId xmlns:a16="http://schemas.microsoft.com/office/drawing/2014/main" id="{022A6384-6387-4D5D-B996-B14544BECDA6}"/>
              </a:ext>
            </a:extLst>
          </p:cNvPr>
          <p:cNvSpPr>
            <a:spLocks noChangeAspect="1"/>
          </p:cNvSpPr>
          <p:nvPr userDrawn="1"/>
        </p:nvSpPr>
        <p:spPr>
          <a:xfrm rot="5400000">
            <a:off x="8738133" y="1830995"/>
            <a:ext cx="3707371" cy="3196010"/>
          </a:xfrm>
          <a:prstGeom prst="hexagon">
            <a:avLst/>
          </a:prstGeom>
          <a:solidFill>
            <a:schemeClr val="accent1">
              <a:alpha val="252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1">
            <a:extLst>
              <a:ext uri="{FF2B5EF4-FFF2-40B4-BE49-F238E27FC236}">
                <a16:creationId xmlns:a16="http://schemas.microsoft.com/office/drawing/2014/main" id="{85B35E9A-80C3-2A5D-8166-89A4B9258D98}"/>
              </a:ext>
            </a:extLst>
          </p:cNvPr>
          <p:cNvSpPr>
            <a:spLocks noGrp="1"/>
          </p:cNvSpPr>
          <p:nvPr>
            <p:ph type="title"/>
          </p:nvPr>
        </p:nvSpPr>
        <p:spPr>
          <a:xfrm>
            <a:off x="1429339" y="788972"/>
            <a:ext cx="9333322" cy="786342"/>
          </a:xfrm>
        </p:spPr>
        <p:txBody>
          <a:bodyPr>
            <a:normAutofit/>
          </a:bodyPr>
          <a:lstStyle>
            <a:lvl1pPr algn="ctr">
              <a:defRPr sz="4000">
                <a:solidFill>
                  <a:schemeClr val="tx2"/>
                </a:solidFill>
              </a:defRPr>
            </a:lvl1pPr>
          </a:lstStyle>
          <a:p>
            <a:r>
              <a:rPr lang="en-US" dirty="0"/>
              <a:t>Click to edit Master title style</a:t>
            </a:r>
          </a:p>
        </p:txBody>
      </p:sp>
      <p:sp>
        <p:nvSpPr>
          <p:cNvPr id="67" name="Hexagon 66">
            <a:extLst>
              <a:ext uri="{FF2B5EF4-FFF2-40B4-BE49-F238E27FC236}">
                <a16:creationId xmlns:a16="http://schemas.microsoft.com/office/drawing/2014/main" id="{252A7654-E47C-340E-7ECC-9DC2F091835E}"/>
              </a:ext>
            </a:extLst>
          </p:cNvPr>
          <p:cNvSpPr>
            <a:spLocks noChangeAspect="1"/>
          </p:cNvSpPr>
          <p:nvPr userDrawn="1"/>
        </p:nvSpPr>
        <p:spPr>
          <a:xfrm rot="5400000">
            <a:off x="215837" y="758467"/>
            <a:ext cx="1171503" cy="1032517"/>
          </a:xfrm>
          <a:prstGeom prst="hexagon">
            <a:avLst/>
          </a:prstGeom>
          <a:solidFill>
            <a:schemeClr val="accent1">
              <a:alpha val="2546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a:extLst>
              <a:ext uri="{FF2B5EF4-FFF2-40B4-BE49-F238E27FC236}">
                <a16:creationId xmlns:a16="http://schemas.microsoft.com/office/drawing/2014/main" id="{1890D6F4-2206-68F4-6042-6C8F2FA13C0B}"/>
              </a:ext>
            </a:extLst>
          </p:cNvPr>
          <p:cNvSpPr>
            <a:spLocks noChangeAspect="1"/>
          </p:cNvSpPr>
          <p:nvPr userDrawn="1"/>
        </p:nvSpPr>
        <p:spPr>
          <a:xfrm rot="5400000">
            <a:off x="10777615" y="4480653"/>
            <a:ext cx="1289396" cy="1136423"/>
          </a:xfrm>
          <a:prstGeom prst="hexagon">
            <a:avLst/>
          </a:prstGeom>
          <a:solidFill>
            <a:schemeClr val="accent3">
              <a:alpha val="501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a:extLst>
              <a:ext uri="{FF2B5EF4-FFF2-40B4-BE49-F238E27FC236}">
                <a16:creationId xmlns:a16="http://schemas.microsoft.com/office/drawing/2014/main" id="{174157DE-9AF8-C12E-2689-7229A4A7C593}"/>
              </a:ext>
            </a:extLst>
          </p:cNvPr>
          <p:cNvSpPr>
            <a:spLocks noChangeAspect="1"/>
          </p:cNvSpPr>
          <p:nvPr userDrawn="1"/>
        </p:nvSpPr>
        <p:spPr>
          <a:xfrm rot="5400000">
            <a:off x="10796489" y="730975"/>
            <a:ext cx="963187" cy="848915"/>
          </a:xfrm>
          <a:prstGeom prst="hexagon">
            <a:avLst/>
          </a:prstGeom>
          <a:solidFill>
            <a:schemeClr val="accent2">
              <a:alpha val="647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44">
            <a:extLst>
              <a:ext uri="{FF2B5EF4-FFF2-40B4-BE49-F238E27FC236}">
                <a16:creationId xmlns:a16="http://schemas.microsoft.com/office/drawing/2014/main" id="{C6307AE4-ADDA-79B2-4CFA-A020CEFBDD86}"/>
              </a:ext>
            </a:extLst>
          </p:cNvPr>
          <p:cNvSpPr>
            <a:spLocks noGrp="1"/>
          </p:cNvSpPr>
          <p:nvPr>
            <p:ph type="pic" sz="quarter" idx="23"/>
          </p:nvPr>
        </p:nvSpPr>
        <p:spPr>
          <a:xfrm>
            <a:off x="2183533" y="1726658"/>
            <a:ext cx="1398800" cy="1390408"/>
          </a:xfrm>
          <a:prstGeom prst="ellipse">
            <a:avLst/>
          </a:prstGeom>
          <a:solidFill>
            <a:schemeClr val="tx2"/>
          </a:solidFill>
        </p:spPr>
        <p:txBody>
          <a:bodyPr>
            <a:normAutofit/>
          </a:bodyPr>
          <a:lstStyle>
            <a:lvl1pPr>
              <a:defRPr sz="1200">
                <a:noFill/>
              </a:defRPr>
            </a:lvl1pPr>
          </a:lstStyle>
          <a:p>
            <a:endParaRPr lang="en-US" dirty="0"/>
          </a:p>
        </p:txBody>
      </p:sp>
      <p:sp>
        <p:nvSpPr>
          <p:cNvPr id="3" name="Text Placeholder 5">
            <a:extLst>
              <a:ext uri="{FF2B5EF4-FFF2-40B4-BE49-F238E27FC236}">
                <a16:creationId xmlns:a16="http://schemas.microsoft.com/office/drawing/2014/main" id="{4488DB05-04C9-1F60-864F-C574A25D9111}"/>
              </a:ext>
            </a:extLst>
          </p:cNvPr>
          <p:cNvSpPr>
            <a:spLocks noGrp="1"/>
          </p:cNvSpPr>
          <p:nvPr>
            <p:ph type="body" sz="quarter" idx="19" hasCustomPrompt="1"/>
          </p:nvPr>
        </p:nvSpPr>
        <p:spPr>
          <a:xfrm>
            <a:off x="1919642" y="3260122"/>
            <a:ext cx="1926583" cy="595526"/>
          </a:xfrm>
        </p:spPr>
        <p:txBody>
          <a:bodyPr anchor="t">
            <a:normAutofit/>
          </a:bodyPr>
          <a:lstStyle>
            <a:lvl1pPr marL="0" indent="0" algn="ctr">
              <a:buNone/>
              <a:defRPr sz="1800"/>
            </a:lvl1pPr>
          </a:lstStyle>
          <a:p>
            <a:pPr lvl="0"/>
            <a:r>
              <a:rPr lang="en-US" dirty="0"/>
              <a:t>Add name</a:t>
            </a:r>
          </a:p>
        </p:txBody>
      </p:sp>
      <p:sp>
        <p:nvSpPr>
          <p:cNvPr id="4" name="Picture Placeholder 44">
            <a:extLst>
              <a:ext uri="{FF2B5EF4-FFF2-40B4-BE49-F238E27FC236}">
                <a16:creationId xmlns:a16="http://schemas.microsoft.com/office/drawing/2014/main" id="{04D5CE66-1A8F-6BDF-C829-7B7F2A7E27FC}"/>
              </a:ext>
            </a:extLst>
          </p:cNvPr>
          <p:cNvSpPr>
            <a:spLocks noGrp="1"/>
          </p:cNvSpPr>
          <p:nvPr>
            <p:ph type="pic" sz="quarter" idx="24"/>
          </p:nvPr>
        </p:nvSpPr>
        <p:spPr>
          <a:xfrm>
            <a:off x="4265674" y="1726658"/>
            <a:ext cx="1398800" cy="1390408"/>
          </a:xfrm>
          <a:prstGeom prst="ellipse">
            <a:avLst/>
          </a:prstGeom>
          <a:solidFill>
            <a:schemeClr val="tx2"/>
          </a:solidFill>
        </p:spPr>
        <p:txBody>
          <a:bodyPr>
            <a:normAutofit/>
          </a:bodyPr>
          <a:lstStyle>
            <a:lvl1pPr>
              <a:defRPr sz="1200">
                <a:noFill/>
              </a:defRPr>
            </a:lvl1pPr>
          </a:lstStyle>
          <a:p>
            <a:endParaRPr lang="en-US" dirty="0"/>
          </a:p>
        </p:txBody>
      </p:sp>
      <p:sp>
        <p:nvSpPr>
          <p:cNvPr id="5" name="Text Placeholder 5">
            <a:extLst>
              <a:ext uri="{FF2B5EF4-FFF2-40B4-BE49-F238E27FC236}">
                <a16:creationId xmlns:a16="http://schemas.microsoft.com/office/drawing/2014/main" id="{6ACAA83C-BF6D-D71E-2FA3-0955C8F7FF0C}"/>
              </a:ext>
            </a:extLst>
          </p:cNvPr>
          <p:cNvSpPr>
            <a:spLocks noGrp="1"/>
          </p:cNvSpPr>
          <p:nvPr>
            <p:ph type="body" sz="quarter" idx="25" hasCustomPrompt="1"/>
          </p:nvPr>
        </p:nvSpPr>
        <p:spPr>
          <a:xfrm>
            <a:off x="4023503" y="3260122"/>
            <a:ext cx="1926583" cy="595526"/>
          </a:xfrm>
        </p:spPr>
        <p:txBody>
          <a:bodyPr anchor="t">
            <a:normAutofit/>
          </a:bodyPr>
          <a:lstStyle>
            <a:lvl1pPr marL="0" indent="0" algn="ctr">
              <a:buNone/>
              <a:defRPr sz="1800"/>
            </a:lvl1pPr>
          </a:lstStyle>
          <a:p>
            <a:pPr lvl="0"/>
            <a:r>
              <a:rPr lang="en-US" dirty="0"/>
              <a:t>Add name</a:t>
            </a:r>
          </a:p>
        </p:txBody>
      </p:sp>
      <p:sp>
        <p:nvSpPr>
          <p:cNvPr id="6" name="Picture Placeholder 44">
            <a:extLst>
              <a:ext uri="{FF2B5EF4-FFF2-40B4-BE49-F238E27FC236}">
                <a16:creationId xmlns:a16="http://schemas.microsoft.com/office/drawing/2014/main" id="{0F513105-0185-C21E-E1BD-7C409F891393}"/>
              </a:ext>
            </a:extLst>
          </p:cNvPr>
          <p:cNvSpPr>
            <a:spLocks noGrp="1"/>
          </p:cNvSpPr>
          <p:nvPr>
            <p:ph type="pic" sz="quarter" idx="26"/>
          </p:nvPr>
        </p:nvSpPr>
        <p:spPr>
          <a:xfrm>
            <a:off x="6402058" y="1726658"/>
            <a:ext cx="1398800" cy="1390408"/>
          </a:xfrm>
          <a:prstGeom prst="ellipse">
            <a:avLst/>
          </a:prstGeom>
          <a:solidFill>
            <a:schemeClr val="tx2"/>
          </a:solidFill>
        </p:spPr>
        <p:txBody>
          <a:bodyPr>
            <a:normAutofit/>
          </a:bodyPr>
          <a:lstStyle>
            <a:lvl1pPr>
              <a:defRPr sz="1200">
                <a:noFill/>
              </a:defRPr>
            </a:lvl1pPr>
          </a:lstStyle>
          <a:p>
            <a:endParaRPr lang="en-US" dirty="0"/>
          </a:p>
        </p:txBody>
      </p:sp>
      <p:sp>
        <p:nvSpPr>
          <p:cNvPr id="7" name="Text Placeholder 5">
            <a:extLst>
              <a:ext uri="{FF2B5EF4-FFF2-40B4-BE49-F238E27FC236}">
                <a16:creationId xmlns:a16="http://schemas.microsoft.com/office/drawing/2014/main" id="{0A3573EE-DAF5-160E-D581-71F0281DAEDB}"/>
              </a:ext>
            </a:extLst>
          </p:cNvPr>
          <p:cNvSpPr>
            <a:spLocks noGrp="1"/>
          </p:cNvSpPr>
          <p:nvPr>
            <p:ph type="body" sz="quarter" idx="27" hasCustomPrompt="1"/>
          </p:nvPr>
        </p:nvSpPr>
        <p:spPr>
          <a:xfrm>
            <a:off x="6127364" y="3260122"/>
            <a:ext cx="1926583" cy="595526"/>
          </a:xfrm>
        </p:spPr>
        <p:txBody>
          <a:bodyPr anchor="t">
            <a:normAutofit/>
          </a:bodyPr>
          <a:lstStyle>
            <a:lvl1pPr marL="0" indent="0" algn="ctr">
              <a:buNone/>
              <a:defRPr sz="1800"/>
            </a:lvl1pPr>
          </a:lstStyle>
          <a:p>
            <a:pPr lvl="0"/>
            <a:r>
              <a:rPr lang="en-US" dirty="0"/>
              <a:t>Add name</a:t>
            </a:r>
          </a:p>
        </p:txBody>
      </p:sp>
      <p:sp>
        <p:nvSpPr>
          <p:cNvPr id="8" name="Picture Placeholder 44">
            <a:extLst>
              <a:ext uri="{FF2B5EF4-FFF2-40B4-BE49-F238E27FC236}">
                <a16:creationId xmlns:a16="http://schemas.microsoft.com/office/drawing/2014/main" id="{537F72F9-D4BC-B3BD-5C62-FA81686E5033}"/>
              </a:ext>
            </a:extLst>
          </p:cNvPr>
          <p:cNvSpPr>
            <a:spLocks noGrp="1"/>
          </p:cNvSpPr>
          <p:nvPr>
            <p:ph type="pic" sz="quarter" idx="28"/>
          </p:nvPr>
        </p:nvSpPr>
        <p:spPr>
          <a:xfrm>
            <a:off x="8513296" y="1726658"/>
            <a:ext cx="1398800" cy="1390408"/>
          </a:xfrm>
          <a:prstGeom prst="ellipse">
            <a:avLst/>
          </a:prstGeom>
          <a:solidFill>
            <a:schemeClr val="tx2"/>
          </a:solidFill>
        </p:spPr>
        <p:txBody>
          <a:bodyPr>
            <a:normAutofit/>
          </a:bodyPr>
          <a:lstStyle>
            <a:lvl1pPr>
              <a:defRPr sz="1200">
                <a:noFill/>
              </a:defRPr>
            </a:lvl1pPr>
          </a:lstStyle>
          <a:p>
            <a:endParaRPr lang="en-US" dirty="0"/>
          </a:p>
        </p:txBody>
      </p:sp>
      <p:sp>
        <p:nvSpPr>
          <p:cNvPr id="10" name="Text Placeholder 5">
            <a:extLst>
              <a:ext uri="{FF2B5EF4-FFF2-40B4-BE49-F238E27FC236}">
                <a16:creationId xmlns:a16="http://schemas.microsoft.com/office/drawing/2014/main" id="{AF45C9DB-4728-5AB4-B4D3-15654ADBDD5E}"/>
              </a:ext>
            </a:extLst>
          </p:cNvPr>
          <p:cNvSpPr>
            <a:spLocks noGrp="1"/>
          </p:cNvSpPr>
          <p:nvPr>
            <p:ph type="body" sz="quarter" idx="29" hasCustomPrompt="1"/>
          </p:nvPr>
        </p:nvSpPr>
        <p:spPr>
          <a:xfrm>
            <a:off x="8239875" y="3260122"/>
            <a:ext cx="1926583" cy="595526"/>
          </a:xfrm>
        </p:spPr>
        <p:txBody>
          <a:bodyPr anchor="t">
            <a:normAutofit/>
          </a:bodyPr>
          <a:lstStyle>
            <a:lvl1pPr marL="0" indent="0" algn="ctr">
              <a:buNone/>
              <a:defRPr sz="1800"/>
            </a:lvl1pPr>
          </a:lstStyle>
          <a:p>
            <a:pPr lvl="0"/>
            <a:r>
              <a:rPr lang="en-US" dirty="0"/>
              <a:t>Add name</a:t>
            </a:r>
          </a:p>
        </p:txBody>
      </p:sp>
      <p:sp>
        <p:nvSpPr>
          <p:cNvPr id="11" name="Picture Placeholder 44">
            <a:extLst>
              <a:ext uri="{FF2B5EF4-FFF2-40B4-BE49-F238E27FC236}">
                <a16:creationId xmlns:a16="http://schemas.microsoft.com/office/drawing/2014/main" id="{0695DD08-C34C-A0CB-5E7B-FCED8D57A031}"/>
              </a:ext>
            </a:extLst>
          </p:cNvPr>
          <p:cNvSpPr>
            <a:spLocks noGrp="1"/>
          </p:cNvSpPr>
          <p:nvPr>
            <p:ph type="pic" sz="quarter" idx="30"/>
          </p:nvPr>
        </p:nvSpPr>
        <p:spPr>
          <a:xfrm>
            <a:off x="2183532" y="4043622"/>
            <a:ext cx="1398801" cy="1390408"/>
          </a:xfrm>
          <a:prstGeom prst="ellipse">
            <a:avLst/>
          </a:prstGeom>
          <a:solidFill>
            <a:schemeClr val="tx2"/>
          </a:solidFill>
        </p:spPr>
        <p:txBody>
          <a:bodyPr>
            <a:normAutofit/>
          </a:bodyPr>
          <a:lstStyle>
            <a:lvl1pPr>
              <a:defRPr sz="1200">
                <a:noFill/>
              </a:defRPr>
            </a:lvl1pPr>
          </a:lstStyle>
          <a:p>
            <a:endParaRPr lang="en-US" dirty="0"/>
          </a:p>
        </p:txBody>
      </p:sp>
      <p:sp>
        <p:nvSpPr>
          <p:cNvPr id="12" name="Text Placeholder 5">
            <a:extLst>
              <a:ext uri="{FF2B5EF4-FFF2-40B4-BE49-F238E27FC236}">
                <a16:creationId xmlns:a16="http://schemas.microsoft.com/office/drawing/2014/main" id="{D2ADAE2E-D32C-4CF9-CDD8-190ED9422C4D}"/>
              </a:ext>
            </a:extLst>
          </p:cNvPr>
          <p:cNvSpPr>
            <a:spLocks noGrp="1"/>
          </p:cNvSpPr>
          <p:nvPr>
            <p:ph type="body" sz="quarter" idx="31" hasCustomPrompt="1"/>
          </p:nvPr>
        </p:nvSpPr>
        <p:spPr>
          <a:xfrm>
            <a:off x="1919642" y="5527623"/>
            <a:ext cx="1926583" cy="559667"/>
          </a:xfrm>
        </p:spPr>
        <p:txBody>
          <a:bodyPr anchor="t">
            <a:normAutofit/>
          </a:bodyPr>
          <a:lstStyle>
            <a:lvl1pPr marL="0" indent="0" algn="ctr">
              <a:buNone/>
              <a:defRPr sz="1800"/>
            </a:lvl1pPr>
          </a:lstStyle>
          <a:p>
            <a:pPr lvl="0"/>
            <a:r>
              <a:rPr lang="en-US" dirty="0"/>
              <a:t>Add name</a:t>
            </a:r>
          </a:p>
        </p:txBody>
      </p:sp>
      <p:sp>
        <p:nvSpPr>
          <p:cNvPr id="13" name="Picture Placeholder 44">
            <a:extLst>
              <a:ext uri="{FF2B5EF4-FFF2-40B4-BE49-F238E27FC236}">
                <a16:creationId xmlns:a16="http://schemas.microsoft.com/office/drawing/2014/main" id="{91DA2906-57DC-769F-CE6D-727ED0BB2F43}"/>
              </a:ext>
            </a:extLst>
          </p:cNvPr>
          <p:cNvSpPr>
            <a:spLocks noGrp="1"/>
          </p:cNvSpPr>
          <p:nvPr>
            <p:ph type="pic" sz="quarter" idx="32"/>
          </p:nvPr>
        </p:nvSpPr>
        <p:spPr>
          <a:xfrm>
            <a:off x="4261919" y="4024260"/>
            <a:ext cx="1398801" cy="1390408"/>
          </a:xfrm>
          <a:prstGeom prst="ellipse">
            <a:avLst/>
          </a:prstGeom>
          <a:solidFill>
            <a:schemeClr val="tx2"/>
          </a:solidFill>
        </p:spPr>
        <p:txBody>
          <a:bodyPr>
            <a:normAutofit/>
          </a:bodyPr>
          <a:lstStyle>
            <a:lvl1pPr>
              <a:defRPr sz="1200">
                <a:noFill/>
              </a:defRPr>
            </a:lvl1pPr>
          </a:lstStyle>
          <a:p>
            <a:endParaRPr lang="en-US" dirty="0"/>
          </a:p>
        </p:txBody>
      </p:sp>
      <p:sp>
        <p:nvSpPr>
          <p:cNvPr id="14" name="Text Placeholder 5">
            <a:extLst>
              <a:ext uri="{FF2B5EF4-FFF2-40B4-BE49-F238E27FC236}">
                <a16:creationId xmlns:a16="http://schemas.microsoft.com/office/drawing/2014/main" id="{98760421-FCA1-8E21-12E6-69FF962DA112}"/>
              </a:ext>
            </a:extLst>
          </p:cNvPr>
          <p:cNvSpPr>
            <a:spLocks noGrp="1"/>
          </p:cNvSpPr>
          <p:nvPr>
            <p:ph type="body" sz="quarter" idx="33" hasCustomPrompt="1"/>
          </p:nvPr>
        </p:nvSpPr>
        <p:spPr>
          <a:xfrm>
            <a:off x="4023503" y="5527623"/>
            <a:ext cx="1926582" cy="559667"/>
          </a:xfrm>
        </p:spPr>
        <p:txBody>
          <a:bodyPr anchor="t">
            <a:normAutofit/>
          </a:bodyPr>
          <a:lstStyle>
            <a:lvl1pPr marL="0" indent="0" algn="ctr">
              <a:buNone/>
              <a:defRPr sz="1800"/>
            </a:lvl1pPr>
          </a:lstStyle>
          <a:p>
            <a:pPr lvl="0"/>
            <a:r>
              <a:rPr lang="en-US" dirty="0"/>
              <a:t>Add name</a:t>
            </a:r>
          </a:p>
        </p:txBody>
      </p:sp>
      <p:sp>
        <p:nvSpPr>
          <p:cNvPr id="15" name="Picture Placeholder 44">
            <a:extLst>
              <a:ext uri="{FF2B5EF4-FFF2-40B4-BE49-F238E27FC236}">
                <a16:creationId xmlns:a16="http://schemas.microsoft.com/office/drawing/2014/main" id="{9ACB3F7B-DE80-080E-68C2-89471B41213F}"/>
              </a:ext>
            </a:extLst>
          </p:cNvPr>
          <p:cNvSpPr>
            <a:spLocks noGrp="1"/>
          </p:cNvSpPr>
          <p:nvPr>
            <p:ph type="pic" sz="quarter" idx="34"/>
          </p:nvPr>
        </p:nvSpPr>
        <p:spPr>
          <a:xfrm>
            <a:off x="6402057" y="4054779"/>
            <a:ext cx="1398801" cy="1390408"/>
          </a:xfrm>
          <a:prstGeom prst="ellipse">
            <a:avLst/>
          </a:prstGeom>
          <a:solidFill>
            <a:schemeClr val="tx2"/>
          </a:solidFill>
        </p:spPr>
        <p:txBody>
          <a:bodyPr>
            <a:normAutofit/>
          </a:bodyPr>
          <a:lstStyle>
            <a:lvl1pPr>
              <a:defRPr sz="1200">
                <a:noFill/>
              </a:defRPr>
            </a:lvl1pPr>
          </a:lstStyle>
          <a:p>
            <a:endParaRPr lang="en-US" dirty="0"/>
          </a:p>
        </p:txBody>
      </p:sp>
      <p:sp>
        <p:nvSpPr>
          <p:cNvPr id="16" name="Text Placeholder 5">
            <a:extLst>
              <a:ext uri="{FF2B5EF4-FFF2-40B4-BE49-F238E27FC236}">
                <a16:creationId xmlns:a16="http://schemas.microsoft.com/office/drawing/2014/main" id="{72BC603A-EEF9-99FE-3039-535DA4F66EEA}"/>
              </a:ext>
            </a:extLst>
          </p:cNvPr>
          <p:cNvSpPr>
            <a:spLocks noGrp="1"/>
          </p:cNvSpPr>
          <p:nvPr>
            <p:ph type="body" sz="quarter" idx="35" hasCustomPrompt="1"/>
          </p:nvPr>
        </p:nvSpPr>
        <p:spPr>
          <a:xfrm>
            <a:off x="6127363" y="5527623"/>
            <a:ext cx="1926582" cy="559667"/>
          </a:xfrm>
        </p:spPr>
        <p:txBody>
          <a:bodyPr anchor="t">
            <a:normAutofit/>
          </a:bodyPr>
          <a:lstStyle>
            <a:lvl1pPr marL="0" indent="0" algn="ctr">
              <a:buNone/>
              <a:defRPr sz="1800"/>
            </a:lvl1pPr>
          </a:lstStyle>
          <a:p>
            <a:pPr lvl="0"/>
            <a:r>
              <a:rPr lang="en-US" dirty="0"/>
              <a:t>Add name</a:t>
            </a:r>
          </a:p>
        </p:txBody>
      </p:sp>
      <p:sp>
        <p:nvSpPr>
          <p:cNvPr id="17" name="Picture Placeholder 44">
            <a:extLst>
              <a:ext uri="{FF2B5EF4-FFF2-40B4-BE49-F238E27FC236}">
                <a16:creationId xmlns:a16="http://schemas.microsoft.com/office/drawing/2014/main" id="{554360E8-61FD-6EC6-CDEF-E6C6C82B49DA}"/>
              </a:ext>
            </a:extLst>
          </p:cNvPr>
          <p:cNvSpPr>
            <a:spLocks noGrp="1"/>
          </p:cNvSpPr>
          <p:nvPr>
            <p:ph type="pic" sz="quarter" idx="36"/>
          </p:nvPr>
        </p:nvSpPr>
        <p:spPr>
          <a:xfrm>
            <a:off x="8513296" y="4024260"/>
            <a:ext cx="1398801" cy="1390408"/>
          </a:xfrm>
          <a:prstGeom prst="ellipse">
            <a:avLst/>
          </a:prstGeom>
          <a:solidFill>
            <a:schemeClr val="tx2"/>
          </a:solidFill>
        </p:spPr>
        <p:txBody>
          <a:bodyPr>
            <a:normAutofit/>
          </a:bodyPr>
          <a:lstStyle>
            <a:lvl1pPr>
              <a:defRPr sz="1200">
                <a:noFill/>
              </a:defRPr>
            </a:lvl1pPr>
          </a:lstStyle>
          <a:p>
            <a:endParaRPr lang="en-US" dirty="0"/>
          </a:p>
        </p:txBody>
      </p:sp>
      <p:sp>
        <p:nvSpPr>
          <p:cNvPr id="18" name="Text Placeholder 5">
            <a:extLst>
              <a:ext uri="{FF2B5EF4-FFF2-40B4-BE49-F238E27FC236}">
                <a16:creationId xmlns:a16="http://schemas.microsoft.com/office/drawing/2014/main" id="{D547C245-159E-6A87-0383-40CD31E420F2}"/>
              </a:ext>
            </a:extLst>
          </p:cNvPr>
          <p:cNvSpPr>
            <a:spLocks noGrp="1"/>
          </p:cNvSpPr>
          <p:nvPr>
            <p:ph type="body" sz="quarter" idx="37" hasCustomPrompt="1"/>
          </p:nvPr>
        </p:nvSpPr>
        <p:spPr>
          <a:xfrm>
            <a:off x="8239874" y="5527623"/>
            <a:ext cx="1926581" cy="559667"/>
          </a:xfrm>
        </p:spPr>
        <p:txBody>
          <a:bodyPr anchor="t">
            <a:normAutofit/>
          </a:bodyPr>
          <a:lstStyle>
            <a:lvl1pPr marL="0" indent="0" algn="ctr">
              <a:buNone/>
              <a:defRPr sz="1800"/>
            </a:lvl1pPr>
          </a:lstStyle>
          <a:p>
            <a:pPr lvl="0"/>
            <a:r>
              <a:rPr lang="en-US" dirty="0"/>
              <a:t>Add name</a:t>
            </a:r>
          </a:p>
        </p:txBody>
      </p:sp>
    </p:spTree>
    <p:extLst>
      <p:ext uri="{BB962C8B-B14F-4D97-AF65-F5344CB8AC3E}">
        <p14:creationId xmlns:p14="http://schemas.microsoft.com/office/powerpoint/2010/main" val="174483412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A54195AB-F81E-6C20-41F7-DBBFB077FAA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2335" b="12756"/>
          <a:stretch/>
        </p:blipFill>
        <p:spPr>
          <a:xfrm>
            <a:off x="426855" y="-1"/>
            <a:ext cx="6002866" cy="6858001"/>
          </a:xfrm>
          <a:prstGeom prst="rect">
            <a:avLst/>
          </a:prstGeom>
        </p:spPr>
      </p:pic>
      <p:sp>
        <p:nvSpPr>
          <p:cNvPr id="8" name="Title 1">
            <a:extLst>
              <a:ext uri="{FF2B5EF4-FFF2-40B4-BE49-F238E27FC236}">
                <a16:creationId xmlns:a16="http://schemas.microsoft.com/office/drawing/2014/main" id="{7669B563-4CE3-3421-65F8-228DA914D756}"/>
              </a:ext>
            </a:extLst>
          </p:cNvPr>
          <p:cNvSpPr>
            <a:spLocks noGrp="1"/>
          </p:cNvSpPr>
          <p:nvPr>
            <p:ph type="ctrTitle" hasCustomPrompt="1"/>
          </p:nvPr>
        </p:nvSpPr>
        <p:spPr>
          <a:xfrm>
            <a:off x="1804524" y="2465394"/>
            <a:ext cx="8582952" cy="997991"/>
          </a:xfrm>
        </p:spPr>
        <p:txBody>
          <a:bodyPr anchor="b"/>
          <a:lstStyle>
            <a:lvl1pPr algn="ctr">
              <a:defRPr sz="6000">
                <a:solidFill>
                  <a:schemeClr val="tx2"/>
                </a:solidFill>
              </a:defRPr>
            </a:lvl1pPr>
          </a:lstStyle>
          <a:p>
            <a:r>
              <a:rPr lang="en-US" dirty="0"/>
              <a:t>Add Main Title Here</a:t>
            </a:r>
          </a:p>
        </p:txBody>
      </p:sp>
      <p:sp>
        <p:nvSpPr>
          <p:cNvPr id="9" name="Subtitle 2">
            <a:extLst>
              <a:ext uri="{FF2B5EF4-FFF2-40B4-BE49-F238E27FC236}">
                <a16:creationId xmlns:a16="http://schemas.microsoft.com/office/drawing/2014/main" id="{6945D181-4355-4A20-B14C-7980602BCDBE}"/>
              </a:ext>
            </a:extLst>
          </p:cNvPr>
          <p:cNvSpPr>
            <a:spLocks noGrp="1"/>
          </p:cNvSpPr>
          <p:nvPr>
            <p:ph type="subTitle" idx="1" hasCustomPrompt="1"/>
          </p:nvPr>
        </p:nvSpPr>
        <p:spPr>
          <a:xfrm>
            <a:off x="1804524" y="3626888"/>
            <a:ext cx="8582952" cy="487362"/>
          </a:xfrm>
        </p:spPr>
        <p:txBody>
          <a:bodyPr/>
          <a:lstStyle>
            <a:lvl1pPr marL="0" indent="0" algn="ctr">
              <a:buNone/>
              <a:defRPr sz="2400" b="1" i="0">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WinSETT</a:t>
            </a:r>
            <a:r>
              <a:rPr lang="en-US" dirty="0"/>
              <a:t> PowerPoint Template Subheading</a:t>
            </a:r>
          </a:p>
        </p:txBody>
      </p:sp>
      <p:sp>
        <p:nvSpPr>
          <p:cNvPr id="10" name="Text Placeholder 14">
            <a:extLst>
              <a:ext uri="{FF2B5EF4-FFF2-40B4-BE49-F238E27FC236}">
                <a16:creationId xmlns:a16="http://schemas.microsoft.com/office/drawing/2014/main" id="{5B97AC6B-EEFA-D519-FDA1-2CEAAAEB50B7}"/>
              </a:ext>
            </a:extLst>
          </p:cNvPr>
          <p:cNvSpPr>
            <a:spLocks noGrp="1"/>
          </p:cNvSpPr>
          <p:nvPr>
            <p:ph type="body" sz="quarter" idx="13" hasCustomPrompt="1"/>
          </p:nvPr>
        </p:nvSpPr>
        <p:spPr>
          <a:xfrm>
            <a:off x="3729831" y="4749800"/>
            <a:ext cx="4732338" cy="365125"/>
          </a:xfrm>
        </p:spPr>
        <p:txBody>
          <a:bodyPr>
            <a:normAutofit/>
          </a:bodyPr>
          <a:lstStyle>
            <a:lvl1pPr marL="0" indent="0" algn="ctr">
              <a:buNone/>
              <a:defRPr sz="1800"/>
            </a:lvl1pPr>
          </a:lstStyle>
          <a:p>
            <a:pPr lvl="0"/>
            <a:r>
              <a:rPr lang="en-US" dirty="0"/>
              <a:t>Add Date or Names</a:t>
            </a:r>
          </a:p>
        </p:txBody>
      </p:sp>
      <p:pic>
        <p:nvPicPr>
          <p:cNvPr id="13" name="Graphic 12">
            <a:extLst>
              <a:ext uri="{FF2B5EF4-FFF2-40B4-BE49-F238E27FC236}">
                <a16:creationId xmlns:a16="http://schemas.microsoft.com/office/drawing/2014/main" id="{12885195-7244-86C0-6460-9B922DD09E0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750298" y="5664840"/>
            <a:ext cx="1783272" cy="697219"/>
          </a:xfrm>
          <a:prstGeom prst="rect">
            <a:avLst/>
          </a:prstGeom>
        </p:spPr>
      </p:pic>
    </p:spTree>
    <p:extLst>
      <p:ext uri="{BB962C8B-B14F-4D97-AF65-F5344CB8AC3E}">
        <p14:creationId xmlns:p14="http://schemas.microsoft.com/office/powerpoint/2010/main" val="1601787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Points + Image Right">
    <p:bg>
      <p:bgRef idx="1001">
        <a:schemeClr val="bg2"/>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196A4C7-E1CB-B213-9D67-152F7B7FFDDC}"/>
              </a:ext>
            </a:extLst>
          </p:cNvPr>
          <p:cNvSpPr>
            <a:spLocks noGrp="1"/>
          </p:cNvSpPr>
          <p:nvPr>
            <p:ph idx="1"/>
          </p:nvPr>
        </p:nvSpPr>
        <p:spPr>
          <a:xfrm>
            <a:off x="838200" y="1825625"/>
            <a:ext cx="5535168" cy="4351338"/>
          </a:xfrm>
        </p:spPr>
        <p:txBody>
          <a:bodyPr/>
          <a:lstStyle>
            <a:lvl1pPr>
              <a:lnSpc>
                <a:spcPct val="112000"/>
              </a:lnSpc>
              <a:buClr>
                <a:schemeClr val="accent1"/>
              </a:buClr>
              <a:defRPr sz="2400"/>
            </a:lvl1pPr>
            <a:lvl2pPr>
              <a:lnSpc>
                <a:spcPct val="112000"/>
              </a:lnSpc>
              <a:buClr>
                <a:schemeClr val="accent1"/>
              </a:buClr>
              <a:defRPr sz="2200"/>
            </a:lvl2pPr>
            <a:lvl3pPr>
              <a:lnSpc>
                <a:spcPct val="112000"/>
              </a:lnSpc>
              <a:buClr>
                <a:schemeClr val="accent1"/>
              </a:buClr>
              <a:defRPr/>
            </a:lvl3pPr>
            <a:lvl4pPr>
              <a:lnSpc>
                <a:spcPct val="112000"/>
              </a:lnSpc>
              <a:buClr>
                <a:schemeClr val="accent1"/>
              </a:buClr>
              <a:defRPr/>
            </a:lvl4pPr>
            <a:lvl5pPr>
              <a:lnSpc>
                <a:spcPct val="112000"/>
              </a:lnSpc>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0BF7ABBA-042A-E613-C7EA-2DA157B565A1}"/>
              </a:ext>
            </a:extLst>
          </p:cNvPr>
          <p:cNvSpPr>
            <a:spLocks noGrp="1"/>
          </p:cNvSpPr>
          <p:nvPr>
            <p:ph type="pic" sz="quarter" idx="10"/>
          </p:nvPr>
        </p:nvSpPr>
        <p:spPr>
          <a:xfrm>
            <a:off x="7223758" y="0"/>
            <a:ext cx="4968241" cy="6858000"/>
          </a:xfrm>
          <a:solidFill>
            <a:schemeClr val="tx2"/>
          </a:solidFill>
        </p:spPr>
        <p:txBody>
          <a:bodyPr>
            <a:normAutofit/>
          </a:bodyPr>
          <a:lstStyle>
            <a:lvl1pPr>
              <a:defRPr sz="1200"/>
            </a:lvl1pPr>
          </a:lstStyle>
          <a:p>
            <a:endParaRPr lang="en-US" dirty="0"/>
          </a:p>
        </p:txBody>
      </p:sp>
      <p:sp>
        <p:nvSpPr>
          <p:cNvPr id="9" name="Title 1">
            <a:extLst>
              <a:ext uri="{FF2B5EF4-FFF2-40B4-BE49-F238E27FC236}">
                <a16:creationId xmlns:a16="http://schemas.microsoft.com/office/drawing/2014/main" id="{40996411-A088-A816-D4BD-25A2CA8DD268}"/>
              </a:ext>
            </a:extLst>
          </p:cNvPr>
          <p:cNvSpPr>
            <a:spLocks noGrp="1"/>
          </p:cNvSpPr>
          <p:nvPr>
            <p:ph type="title"/>
          </p:nvPr>
        </p:nvSpPr>
        <p:spPr>
          <a:xfrm>
            <a:off x="838200" y="871244"/>
            <a:ext cx="5535168" cy="786342"/>
          </a:xfrm>
        </p:spPr>
        <p:txBody>
          <a:bodyPr>
            <a:normAutofit/>
          </a:bodyPr>
          <a:lstStyle>
            <a:lvl1pPr>
              <a:defRPr sz="32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40585401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Points + Image Left">
    <p:bg>
      <p:bgRef idx="1001">
        <a:schemeClr val="bg2"/>
      </p:bgRef>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196A4C7-E1CB-B213-9D67-152F7B7FFDDC}"/>
              </a:ext>
            </a:extLst>
          </p:cNvPr>
          <p:cNvSpPr>
            <a:spLocks noGrp="1"/>
          </p:cNvSpPr>
          <p:nvPr>
            <p:ph idx="1"/>
          </p:nvPr>
        </p:nvSpPr>
        <p:spPr>
          <a:xfrm>
            <a:off x="5826660" y="1825625"/>
            <a:ext cx="5535168" cy="4351338"/>
          </a:xfrm>
        </p:spPr>
        <p:txBody>
          <a:bodyPr/>
          <a:lstStyle>
            <a:lvl1pPr>
              <a:lnSpc>
                <a:spcPct val="112000"/>
              </a:lnSpc>
              <a:buClr>
                <a:schemeClr val="accent1"/>
              </a:buClr>
              <a:defRPr sz="2400"/>
            </a:lvl1pPr>
            <a:lvl2pPr>
              <a:lnSpc>
                <a:spcPct val="112000"/>
              </a:lnSpc>
              <a:buClr>
                <a:schemeClr val="accent1"/>
              </a:buClr>
              <a:defRPr sz="2200"/>
            </a:lvl2pPr>
            <a:lvl3pPr>
              <a:lnSpc>
                <a:spcPct val="112000"/>
              </a:lnSpc>
              <a:buClr>
                <a:schemeClr val="accent1"/>
              </a:buClr>
              <a:defRPr/>
            </a:lvl3pPr>
            <a:lvl4pPr>
              <a:lnSpc>
                <a:spcPct val="112000"/>
              </a:lnSpc>
              <a:buClr>
                <a:schemeClr val="accent1"/>
              </a:buClr>
              <a:defRPr/>
            </a:lvl4pPr>
            <a:lvl5pPr>
              <a:lnSpc>
                <a:spcPct val="112000"/>
              </a:lnSpc>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0BF7ABBA-042A-E613-C7EA-2DA157B565A1}"/>
              </a:ext>
            </a:extLst>
          </p:cNvPr>
          <p:cNvSpPr>
            <a:spLocks noGrp="1"/>
          </p:cNvSpPr>
          <p:nvPr>
            <p:ph type="pic" sz="quarter" idx="10"/>
          </p:nvPr>
        </p:nvSpPr>
        <p:spPr>
          <a:xfrm>
            <a:off x="0" y="0"/>
            <a:ext cx="4968241" cy="6858000"/>
          </a:xfrm>
          <a:solidFill>
            <a:schemeClr val="tx2"/>
          </a:solidFill>
        </p:spPr>
        <p:txBody>
          <a:bodyPr>
            <a:normAutofit/>
          </a:bodyPr>
          <a:lstStyle>
            <a:lvl1pPr>
              <a:defRPr sz="1200"/>
            </a:lvl1pPr>
          </a:lstStyle>
          <a:p>
            <a:endParaRPr lang="en-US" dirty="0"/>
          </a:p>
        </p:txBody>
      </p:sp>
      <p:sp>
        <p:nvSpPr>
          <p:cNvPr id="9" name="Title 1">
            <a:extLst>
              <a:ext uri="{FF2B5EF4-FFF2-40B4-BE49-F238E27FC236}">
                <a16:creationId xmlns:a16="http://schemas.microsoft.com/office/drawing/2014/main" id="{40996411-A088-A816-D4BD-25A2CA8DD268}"/>
              </a:ext>
            </a:extLst>
          </p:cNvPr>
          <p:cNvSpPr>
            <a:spLocks noGrp="1"/>
          </p:cNvSpPr>
          <p:nvPr>
            <p:ph type="title"/>
          </p:nvPr>
        </p:nvSpPr>
        <p:spPr>
          <a:xfrm>
            <a:off x="5826660" y="871244"/>
            <a:ext cx="5535168" cy="786342"/>
          </a:xfrm>
        </p:spPr>
        <p:txBody>
          <a:bodyPr>
            <a:normAutofit/>
          </a:bodyPr>
          <a:lstStyle>
            <a:lvl1pPr>
              <a:defRPr sz="32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3633693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Grid 2-6">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B8FFDB-6898-1429-2692-048B65C619E2}"/>
              </a:ext>
            </a:extLst>
          </p:cNvPr>
          <p:cNvSpPr>
            <a:spLocks noGrp="1"/>
          </p:cNvSpPr>
          <p:nvPr>
            <p:ph type="pic" sz="quarter" idx="11"/>
          </p:nvPr>
        </p:nvSpPr>
        <p:spPr>
          <a:xfrm>
            <a:off x="2614803" y="2032217"/>
            <a:ext cx="1143381" cy="1143381"/>
          </a:xfrm>
        </p:spPr>
        <p:txBody>
          <a:bodyPr>
            <a:normAutofit/>
          </a:bodyPr>
          <a:lstStyle>
            <a:lvl1pPr marL="0" indent="0">
              <a:buNone/>
              <a:defRPr sz="1200"/>
            </a:lvl1pPr>
          </a:lstStyle>
          <a:p>
            <a:endParaRPr lang="en-US" dirty="0"/>
          </a:p>
        </p:txBody>
      </p:sp>
      <p:sp>
        <p:nvSpPr>
          <p:cNvPr id="9" name="Picture Placeholder 7">
            <a:extLst>
              <a:ext uri="{FF2B5EF4-FFF2-40B4-BE49-F238E27FC236}">
                <a16:creationId xmlns:a16="http://schemas.microsoft.com/office/drawing/2014/main" id="{43B2AA45-BB8C-0999-7E7C-D0796DA53857}"/>
              </a:ext>
            </a:extLst>
          </p:cNvPr>
          <p:cNvSpPr>
            <a:spLocks noGrp="1"/>
          </p:cNvSpPr>
          <p:nvPr>
            <p:ph type="pic" sz="quarter" idx="12"/>
          </p:nvPr>
        </p:nvSpPr>
        <p:spPr>
          <a:xfrm>
            <a:off x="5524309" y="2032217"/>
            <a:ext cx="1143381" cy="1143381"/>
          </a:xfrm>
        </p:spPr>
        <p:txBody>
          <a:bodyPr>
            <a:normAutofit/>
          </a:bodyPr>
          <a:lstStyle>
            <a:lvl1pPr marL="0" indent="0">
              <a:buNone/>
              <a:defRPr sz="1200"/>
            </a:lvl1pPr>
          </a:lstStyle>
          <a:p>
            <a:endParaRPr lang="en-US" dirty="0"/>
          </a:p>
        </p:txBody>
      </p:sp>
      <p:sp>
        <p:nvSpPr>
          <p:cNvPr id="10" name="Picture Placeholder 7">
            <a:extLst>
              <a:ext uri="{FF2B5EF4-FFF2-40B4-BE49-F238E27FC236}">
                <a16:creationId xmlns:a16="http://schemas.microsoft.com/office/drawing/2014/main" id="{58D65891-5690-8F04-562B-CDF063AEB224}"/>
              </a:ext>
            </a:extLst>
          </p:cNvPr>
          <p:cNvSpPr>
            <a:spLocks noGrp="1"/>
          </p:cNvSpPr>
          <p:nvPr>
            <p:ph type="pic" sz="quarter" idx="13"/>
          </p:nvPr>
        </p:nvSpPr>
        <p:spPr>
          <a:xfrm>
            <a:off x="8433816" y="2032217"/>
            <a:ext cx="1143381" cy="1143381"/>
          </a:xfrm>
        </p:spPr>
        <p:txBody>
          <a:bodyPr>
            <a:normAutofit/>
          </a:bodyPr>
          <a:lstStyle>
            <a:lvl1pPr marL="0" indent="0">
              <a:buNone/>
              <a:defRPr sz="1200"/>
            </a:lvl1pPr>
          </a:lstStyle>
          <a:p>
            <a:endParaRPr lang="en-US" dirty="0"/>
          </a:p>
        </p:txBody>
      </p:sp>
      <p:sp>
        <p:nvSpPr>
          <p:cNvPr id="11" name="Text Placeholder 5">
            <a:extLst>
              <a:ext uri="{FF2B5EF4-FFF2-40B4-BE49-F238E27FC236}">
                <a16:creationId xmlns:a16="http://schemas.microsoft.com/office/drawing/2014/main" id="{6930FA0F-DDCF-8F8D-D98C-AB447EDFDDA0}"/>
              </a:ext>
            </a:extLst>
          </p:cNvPr>
          <p:cNvSpPr>
            <a:spLocks noGrp="1"/>
          </p:cNvSpPr>
          <p:nvPr>
            <p:ph type="body" sz="quarter" idx="19" hasCustomPrompt="1"/>
          </p:nvPr>
        </p:nvSpPr>
        <p:spPr>
          <a:xfrm>
            <a:off x="2027577" y="3274391"/>
            <a:ext cx="2317831" cy="595526"/>
          </a:xfrm>
        </p:spPr>
        <p:txBody>
          <a:bodyPr anchor="t">
            <a:normAutofit/>
          </a:bodyPr>
          <a:lstStyle>
            <a:lvl1pPr marL="0" indent="0" algn="ctr">
              <a:buNone/>
              <a:defRPr sz="1800"/>
            </a:lvl1pPr>
          </a:lstStyle>
          <a:p>
            <a:pPr lvl="0"/>
            <a:r>
              <a:rPr lang="en-US" dirty="0"/>
              <a:t>Add icon caption or key point</a:t>
            </a:r>
          </a:p>
        </p:txBody>
      </p:sp>
      <p:sp>
        <p:nvSpPr>
          <p:cNvPr id="12" name="Text Placeholder 5">
            <a:extLst>
              <a:ext uri="{FF2B5EF4-FFF2-40B4-BE49-F238E27FC236}">
                <a16:creationId xmlns:a16="http://schemas.microsoft.com/office/drawing/2014/main" id="{A5920960-2F4E-1919-C9FC-8B20D4D4763E}"/>
              </a:ext>
            </a:extLst>
          </p:cNvPr>
          <p:cNvSpPr>
            <a:spLocks noGrp="1"/>
          </p:cNvSpPr>
          <p:nvPr>
            <p:ph type="body" sz="quarter" idx="20" hasCustomPrompt="1"/>
          </p:nvPr>
        </p:nvSpPr>
        <p:spPr>
          <a:xfrm>
            <a:off x="4937083" y="3274391"/>
            <a:ext cx="2317831" cy="595526"/>
          </a:xfrm>
        </p:spPr>
        <p:txBody>
          <a:bodyPr anchor="t">
            <a:normAutofit/>
          </a:bodyPr>
          <a:lstStyle>
            <a:lvl1pPr marL="0" indent="0" algn="ctr">
              <a:buNone/>
              <a:defRPr sz="1800"/>
            </a:lvl1pPr>
          </a:lstStyle>
          <a:p>
            <a:pPr lvl="0"/>
            <a:r>
              <a:rPr lang="en-US" dirty="0"/>
              <a:t>Add icon caption or key point</a:t>
            </a:r>
          </a:p>
        </p:txBody>
      </p:sp>
      <p:sp>
        <p:nvSpPr>
          <p:cNvPr id="13" name="Text Placeholder 5">
            <a:extLst>
              <a:ext uri="{FF2B5EF4-FFF2-40B4-BE49-F238E27FC236}">
                <a16:creationId xmlns:a16="http://schemas.microsoft.com/office/drawing/2014/main" id="{22BD9F1B-B871-F3C4-BFB0-D8DE28270846}"/>
              </a:ext>
            </a:extLst>
          </p:cNvPr>
          <p:cNvSpPr>
            <a:spLocks noGrp="1"/>
          </p:cNvSpPr>
          <p:nvPr>
            <p:ph type="body" sz="quarter" idx="21" hasCustomPrompt="1"/>
          </p:nvPr>
        </p:nvSpPr>
        <p:spPr>
          <a:xfrm>
            <a:off x="7844875" y="3274391"/>
            <a:ext cx="2317831" cy="595526"/>
          </a:xfrm>
        </p:spPr>
        <p:txBody>
          <a:bodyPr anchor="t">
            <a:normAutofit/>
          </a:bodyPr>
          <a:lstStyle>
            <a:lvl1pPr marL="0" indent="0" algn="ctr">
              <a:buNone/>
              <a:defRPr sz="1800"/>
            </a:lvl1pPr>
          </a:lstStyle>
          <a:p>
            <a:pPr lvl="0"/>
            <a:r>
              <a:rPr lang="en-US" dirty="0"/>
              <a:t>Add icon caption or key point</a:t>
            </a:r>
          </a:p>
        </p:txBody>
      </p:sp>
      <p:pic>
        <p:nvPicPr>
          <p:cNvPr id="14" name="Graphic 13">
            <a:extLst>
              <a:ext uri="{FF2B5EF4-FFF2-40B4-BE49-F238E27FC236}">
                <a16:creationId xmlns:a16="http://schemas.microsoft.com/office/drawing/2014/main" id="{A7578BB5-8924-D0BD-2FA6-5B1DC8BD676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6727" b="41814"/>
          <a:stretch/>
        </p:blipFill>
        <p:spPr>
          <a:xfrm>
            <a:off x="10128316" y="5018959"/>
            <a:ext cx="2063684" cy="1839041"/>
          </a:xfrm>
          <a:prstGeom prst="rect">
            <a:avLst/>
          </a:prstGeom>
        </p:spPr>
      </p:pic>
      <p:sp>
        <p:nvSpPr>
          <p:cNvPr id="17" name="Title 1">
            <a:extLst>
              <a:ext uri="{FF2B5EF4-FFF2-40B4-BE49-F238E27FC236}">
                <a16:creationId xmlns:a16="http://schemas.microsoft.com/office/drawing/2014/main" id="{E8E77845-117B-E071-3656-92CF1B14B954}"/>
              </a:ext>
            </a:extLst>
          </p:cNvPr>
          <p:cNvSpPr>
            <a:spLocks noGrp="1"/>
          </p:cNvSpPr>
          <p:nvPr>
            <p:ph type="title"/>
          </p:nvPr>
        </p:nvSpPr>
        <p:spPr>
          <a:xfrm>
            <a:off x="838199" y="871244"/>
            <a:ext cx="10515599" cy="786342"/>
          </a:xfrm>
        </p:spPr>
        <p:txBody>
          <a:bodyPr>
            <a:normAutofit/>
          </a:bodyPr>
          <a:lstStyle>
            <a:lvl1pPr algn="ctr">
              <a:defRPr sz="4000">
                <a:solidFill>
                  <a:schemeClr val="tx2"/>
                </a:solidFill>
              </a:defRPr>
            </a:lvl1pPr>
          </a:lstStyle>
          <a:p>
            <a:r>
              <a:rPr lang="en-US" dirty="0"/>
              <a:t>Click to edit Master title style</a:t>
            </a:r>
          </a:p>
        </p:txBody>
      </p:sp>
      <p:sp>
        <p:nvSpPr>
          <p:cNvPr id="18" name="Picture Placeholder 7">
            <a:extLst>
              <a:ext uri="{FF2B5EF4-FFF2-40B4-BE49-F238E27FC236}">
                <a16:creationId xmlns:a16="http://schemas.microsoft.com/office/drawing/2014/main" id="{E6EAC615-50D1-AB50-160B-CAE18705C397}"/>
              </a:ext>
            </a:extLst>
          </p:cNvPr>
          <p:cNvSpPr>
            <a:spLocks noGrp="1"/>
          </p:cNvSpPr>
          <p:nvPr>
            <p:ph type="pic" sz="quarter" idx="22"/>
          </p:nvPr>
        </p:nvSpPr>
        <p:spPr>
          <a:xfrm>
            <a:off x="2616517" y="4117498"/>
            <a:ext cx="1143381" cy="1143381"/>
          </a:xfrm>
        </p:spPr>
        <p:txBody>
          <a:bodyPr>
            <a:normAutofit/>
          </a:bodyPr>
          <a:lstStyle>
            <a:lvl1pPr marL="0" indent="0">
              <a:buNone/>
              <a:defRPr sz="1200"/>
            </a:lvl1pPr>
          </a:lstStyle>
          <a:p>
            <a:endParaRPr lang="en-US" dirty="0"/>
          </a:p>
        </p:txBody>
      </p:sp>
      <p:sp>
        <p:nvSpPr>
          <p:cNvPr id="19" name="Picture Placeholder 7">
            <a:extLst>
              <a:ext uri="{FF2B5EF4-FFF2-40B4-BE49-F238E27FC236}">
                <a16:creationId xmlns:a16="http://schemas.microsoft.com/office/drawing/2014/main" id="{75ED2EF7-7A9A-4FDC-190E-2242C9F68D61}"/>
              </a:ext>
            </a:extLst>
          </p:cNvPr>
          <p:cNvSpPr>
            <a:spLocks noGrp="1"/>
          </p:cNvSpPr>
          <p:nvPr>
            <p:ph type="pic" sz="quarter" idx="23"/>
          </p:nvPr>
        </p:nvSpPr>
        <p:spPr>
          <a:xfrm>
            <a:off x="5524309" y="4117498"/>
            <a:ext cx="1143381" cy="1143381"/>
          </a:xfrm>
        </p:spPr>
        <p:txBody>
          <a:bodyPr>
            <a:normAutofit/>
          </a:bodyPr>
          <a:lstStyle>
            <a:lvl1pPr marL="0" indent="0">
              <a:buNone/>
              <a:defRPr sz="1200"/>
            </a:lvl1pPr>
          </a:lstStyle>
          <a:p>
            <a:endParaRPr lang="en-US" dirty="0"/>
          </a:p>
        </p:txBody>
      </p:sp>
      <p:sp>
        <p:nvSpPr>
          <p:cNvPr id="20" name="Text Placeholder 5">
            <a:extLst>
              <a:ext uri="{FF2B5EF4-FFF2-40B4-BE49-F238E27FC236}">
                <a16:creationId xmlns:a16="http://schemas.microsoft.com/office/drawing/2014/main" id="{03C0B79A-9574-E608-D20E-77B94A7CF33B}"/>
              </a:ext>
            </a:extLst>
          </p:cNvPr>
          <p:cNvSpPr>
            <a:spLocks noGrp="1"/>
          </p:cNvSpPr>
          <p:nvPr>
            <p:ph type="body" sz="quarter" idx="24" hasCustomPrompt="1"/>
          </p:nvPr>
        </p:nvSpPr>
        <p:spPr>
          <a:xfrm>
            <a:off x="2029291" y="5383551"/>
            <a:ext cx="2317831" cy="595526"/>
          </a:xfrm>
        </p:spPr>
        <p:txBody>
          <a:bodyPr anchor="t">
            <a:normAutofit/>
          </a:bodyPr>
          <a:lstStyle>
            <a:lvl1pPr marL="0" indent="0" algn="ctr">
              <a:buNone/>
              <a:defRPr sz="1800"/>
            </a:lvl1pPr>
          </a:lstStyle>
          <a:p>
            <a:pPr lvl="0"/>
            <a:r>
              <a:rPr lang="en-US" dirty="0"/>
              <a:t>Add icon caption or key point</a:t>
            </a:r>
          </a:p>
        </p:txBody>
      </p:sp>
      <p:sp>
        <p:nvSpPr>
          <p:cNvPr id="21" name="Text Placeholder 5">
            <a:extLst>
              <a:ext uri="{FF2B5EF4-FFF2-40B4-BE49-F238E27FC236}">
                <a16:creationId xmlns:a16="http://schemas.microsoft.com/office/drawing/2014/main" id="{1BDBA6AA-C786-CBAD-790C-86EC30511D30}"/>
              </a:ext>
            </a:extLst>
          </p:cNvPr>
          <p:cNvSpPr>
            <a:spLocks noGrp="1"/>
          </p:cNvSpPr>
          <p:nvPr>
            <p:ph type="body" sz="quarter" idx="25" hasCustomPrompt="1"/>
          </p:nvPr>
        </p:nvSpPr>
        <p:spPr>
          <a:xfrm>
            <a:off x="4935368" y="5383551"/>
            <a:ext cx="2317831" cy="595526"/>
          </a:xfrm>
        </p:spPr>
        <p:txBody>
          <a:bodyPr anchor="t">
            <a:normAutofit/>
          </a:bodyPr>
          <a:lstStyle>
            <a:lvl1pPr marL="0" indent="0" algn="ctr">
              <a:buNone/>
              <a:defRPr sz="1800"/>
            </a:lvl1pPr>
          </a:lstStyle>
          <a:p>
            <a:pPr lvl="0"/>
            <a:r>
              <a:rPr lang="en-US" dirty="0"/>
              <a:t>Add icon caption or key point</a:t>
            </a:r>
          </a:p>
        </p:txBody>
      </p:sp>
      <p:sp>
        <p:nvSpPr>
          <p:cNvPr id="22" name="Text Placeholder 2">
            <a:extLst>
              <a:ext uri="{FF2B5EF4-FFF2-40B4-BE49-F238E27FC236}">
                <a16:creationId xmlns:a16="http://schemas.microsoft.com/office/drawing/2014/main" id="{1FFAE8F0-466E-88A0-03B5-4AC7FE10F806}"/>
              </a:ext>
            </a:extLst>
          </p:cNvPr>
          <p:cNvSpPr>
            <a:spLocks noGrp="1"/>
          </p:cNvSpPr>
          <p:nvPr>
            <p:ph type="body" idx="1" hasCustomPrompt="1"/>
          </p:nvPr>
        </p:nvSpPr>
        <p:spPr>
          <a:xfrm>
            <a:off x="3517104" y="470246"/>
            <a:ext cx="5157787" cy="382624"/>
          </a:xfrm>
        </p:spPr>
        <p:txBody>
          <a:bodyPr anchor="ctr">
            <a:normAutofit/>
          </a:bodyPr>
          <a:lstStyle>
            <a:lvl1pPr marL="0" indent="0" algn="ctr">
              <a:buNone/>
              <a:defRPr sz="1800" b="0" i="0">
                <a:latin typeface="Roboto Mono Medium" pitchFamily="49" charset="0"/>
                <a:ea typeface="Roboto Mono Medium" pitchFamily="49"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Picture Placeholder 7">
            <a:extLst>
              <a:ext uri="{FF2B5EF4-FFF2-40B4-BE49-F238E27FC236}">
                <a16:creationId xmlns:a16="http://schemas.microsoft.com/office/drawing/2014/main" id="{EFDE9E68-87C4-52E1-72E2-3BCF3A1C21B0}"/>
              </a:ext>
            </a:extLst>
          </p:cNvPr>
          <p:cNvSpPr>
            <a:spLocks noGrp="1"/>
          </p:cNvSpPr>
          <p:nvPr>
            <p:ph type="pic" sz="quarter" idx="26"/>
          </p:nvPr>
        </p:nvSpPr>
        <p:spPr>
          <a:xfrm>
            <a:off x="8428376" y="4117498"/>
            <a:ext cx="1143381" cy="1143381"/>
          </a:xfrm>
        </p:spPr>
        <p:txBody>
          <a:bodyPr>
            <a:normAutofit/>
          </a:bodyPr>
          <a:lstStyle>
            <a:lvl1pPr marL="0" indent="0">
              <a:buNone/>
              <a:defRPr sz="1200"/>
            </a:lvl1pPr>
          </a:lstStyle>
          <a:p>
            <a:endParaRPr lang="en-US" dirty="0"/>
          </a:p>
        </p:txBody>
      </p:sp>
      <p:sp>
        <p:nvSpPr>
          <p:cNvPr id="3" name="Text Placeholder 5">
            <a:extLst>
              <a:ext uri="{FF2B5EF4-FFF2-40B4-BE49-F238E27FC236}">
                <a16:creationId xmlns:a16="http://schemas.microsoft.com/office/drawing/2014/main" id="{2BFB6A71-D750-9CC4-135C-CD5F0ECB03E7}"/>
              </a:ext>
            </a:extLst>
          </p:cNvPr>
          <p:cNvSpPr>
            <a:spLocks noGrp="1"/>
          </p:cNvSpPr>
          <p:nvPr>
            <p:ph type="body" sz="quarter" idx="27" hasCustomPrompt="1"/>
          </p:nvPr>
        </p:nvSpPr>
        <p:spPr>
          <a:xfrm>
            <a:off x="7839435" y="5383551"/>
            <a:ext cx="2317831" cy="595526"/>
          </a:xfrm>
        </p:spPr>
        <p:txBody>
          <a:bodyPr anchor="t">
            <a:normAutofit/>
          </a:bodyPr>
          <a:lstStyle>
            <a:lvl1pPr marL="0" indent="0" algn="ctr">
              <a:buNone/>
              <a:defRPr sz="1800"/>
            </a:lvl1pPr>
          </a:lstStyle>
          <a:p>
            <a:pPr lvl="0"/>
            <a:r>
              <a:rPr lang="en-US" dirty="0"/>
              <a:t>Add icon caption or key point</a:t>
            </a:r>
          </a:p>
        </p:txBody>
      </p:sp>
    </p:spTree>
    <p:extLst>
      <p:ext uri="{BB962C8B-B14F-4D97-AF65-F5344CB8AC3E}">
        <p14:creationId xmlns:p14="http://schemas.microsoft.com/office/powerpoint/2010/main" val="1302879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eft + Image 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1A4970-F4C7-504E-EAAD-3DBCF5DCC04A}"/>
              </a:ext>
            </a:extLst>
          </p:cNvPr>
          <p:cNvSpPr>
            <a:spLocks noGrp="1"/>
          </p:cNvSpPr>
          <p:nvPr>
            <p:ph type="title"/>
          </p:nvPr>
        </p:nvSpPr>
        <p:spPr>
          <a:xfrm>
            <a:off x="839788" y="671835"/>
            <a:ext cx="4668186" cy="1069975"/>
          </a:xfrm>
        </p:spPr>
        <p:txBody>
          <a:bodyPr anchor="t"/>
          <a:lstStyle>
            <a:lvl1pPr>
              <a:defRPr sz="3200">
                <a:solidFill>
                  <a:schemeClr val="tx2"/>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960CA28D-3A44-D8F3-0597-018CCDFA299A}"/>
              </a:ext>
            </a:extLst>
          </p:cNvPr>
          <p:cNvSpPr>
            <a:spLocks noGrp="1"/>
          </p:cNvSpPr>
          <p:nvPr>
            <p:ph idx="1"/>
          </p:nvPr>
        </p:nvSpPr>
        <p:spPr>
          <a:xfrm>
            <a:off x="838200" y="1825625"/>
            <a:ext cx="4668186" cy="4351338"/>
          </a:xfrm>
        </p:spPr>
        <p:txBody>
          <a:bodyPr/>
          <a:lstStyle>
            <a:lvl1pPr>
              <a:lnSpc>
                <a:spcPct val="112000"/>
              </a:lnSpc>
              <a:buClr>
                <a:schemeClr val="accent1"/>
              </a:buClr>
              <a:defRPr sz="2400">
                <a:solidFill>
                  <a:schemeClr val="tx1"/>
                </a:solidFill>
              </a:defRPr>
            </a:lvl1pPr>
            <a:lvl2pPr>
              <a:lnSpc>
                <a:spcPct val="112000"/>
              </a:lnSpc>
              <a:buClr>
                <a:schemeClr val="accent1"/>
              </a:buClr>
              <a:defRPr sz="2200">
                <a:solidFill>
                  <a:schemeClr val="tx1"/>
                </a:solidFill>
              </a:defRPr>
            </a:lvl2pPr>
            <a:lvl3pPr>
              <a:lnSpc>
                <a:spcPct val="112000"/>
              </a:lnSpc>
              <a:buClr>
                <a:schemeClr val="accent1"/>
              </a:buClr>
              <a:defRPr>
                <a:solidFill>
                  <a:schemeClr val="tx1"/>
                </a:solidFill>
              </a:defRPr>
            </a:lvl3pPr>
            <a:lvl4pPr>
              <a:lnSpc>
                <a:spcPct val="112000"/>
              </a:lnSpc>
              <a:buClr>
                <a:schemeClr val="accent1"/>
              </a:buClr>
              <a:defRPr>
                <a:solidFill>
                  <a:schemeClr val="tx1"/>
                </a:solidFill>
              </a:defRPr>
            </a:lvl4pPr>
            <a:lvl5pPr>
              <a:lnSpc>
                <a:spcPct val="112000"/>
              </a:lnSpc>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 name="Picture Placeholder 4">
            <a:extLst>
              <a:ext uri="{FF2B5EF4-FFF2-40B4-BE49-F238E27FC236}">
                <a16:creationId xmlns:a16="http://schemas.microsoft.com/office/drawing/2014/main" id="{F5069ED6-F3AB-FB75-B2F5-627CFC61B5C6}"/>
              </a:ext>
            </a:extLst>
          </p:cNvPr>
          <p:cNvSpPr>
            <a:spLocks noGrp="1"/>
          </p:cNvSpPr>
          <p:nvPr>
            <p:ph type="pic" sz="quarter" idx="10"/>
          </p:nvPr>
        </p:nvSpPr>
        <p:spPr>
          <a:xfrm>
            <a:off x="6738550" y="671835"/>
            <a:ext cx="5041557" cy="6186165"/>
          </a:xfrm>
        </p:spPr>
        <p:txBody>
          <a:bodyPr>
            <a:normAutofit/>
          </a:bodyPr>
          <a:lstStyle>
            <a:lvl1pPr>
              <a:defRPr sz="1200"/>
            </a:lvl1pPr>
          </a:lstStyle>
          <a:p>
            <a:endParaRPr lang="en-US" dirty="0"/>
          </a:p>
        </p:txBody>
      </p:sp>
      <p:pic>
        <p:nvPicPr>
          <p:cNvPr id="3" name="Graphic 2">
            <a:extLst>
              <a:ext uri="{FF2B5EF4-FFF2-40B4-BE49-F238E27FC236}">
                <a16:creationId xmlns:a16="http://schemas.microsoft.com/office/drawing/2014/main" id="{3FF30EA8-17B9-6D28-DB6F-08040AAE652C}"/>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1301" r="132" b="8944"/>
          <a:stretch/>
        </p:blipFill>
        <p:spPr>
          <a:xfrm>
            <a:off x="6208778" y="-1"/>
            <a:ext cx="5983222" cy="6858001"/>
          </a:xfrm>
          <a:prstGeom prst="rect">
            <a:avLst/>
          </a:prstGeom>
        </p:spPr>
      </p:pic>
    </p:spTree>
    <p:extLst>
      <p:ext uri="{BB962C8B-B14F-4D97-AF65-F5344CB8AC3E}">
        <p14:creationId xmlns:p14="http://schemas.microsoft.com/office/powerpoint/2010/main" val="44928930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eft + Image Light">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1A4970-F4C7-504E-EAAD-3DBCF5DCC04A}"/>
              </a:ext>
            </a:extLst>
          </p:cNvPr>
          <p:cNvSpPr>
            <a:spLocks noGrp="1"/>
          </p:cNvSpPr>
          <p:nvPr>
            <p:ph type="title"/>
          </p:nvPr>
        </p:nvSpPr>
        <p:spPr>
          <a:xfrm>
            <a:off x="839788" y="671835"/>
            <a:ext cx="4668186" cy="1069975"/>
          </a:xfrm>
        </p:spPr>
        <p:txBody>
          <a:bodyPr anchor="t"/>
          <a:lstStyle>
            <a:lvl1pPr>
              <a:defRPr sz="3200">
                <a:solidFill>
                  <a:schemeClr val="tx2"/>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960CA28D-3A44-D8F3-0597-018CCDFA299A}"/>
              </a:ext>
            </a:extLst>
          </p:cNvPr>
          <p:cNvSpPr>
            <a:spLocks noGrp="1"/>
          </p:cNvSpPr>
          <p:nvPr>
            <p:ph idx="1"/>
          </p:nvPr>
        </p:nvSpPr>
        <p:spPr>
          <a:xfrm>
            <a:off x="838200" y="1825625"/>
            <a:ext cx="4668186" cy="4351338"/>
          </a:xfrm>
        </p:spPr>
        <p:txBody>
          <a:bodyPr/>
          <a:lstStyle>
            <a:lvl1pPr>
              <a:lnSpc>
                <a:spcPct val="112000"/>
              </a:lnSpc>
              <a:buClr>
                <a:schemeClr val="tx2"/>
              </a:buClr>
              <a:defRPr sz="2400">
                <a:solidFill>
                  <a:schemeClr val="tx1"/>
                </a:solidFill>
              </a:defRPr>
            </a:lvl1pPr>
            <a:lvl2pPr>
              <a:lnSpc>
                <a:spcPct val="112000"/>
              </a:lnSpc>
              <a:buClr>
                <a:schemeClr val="tx2"/>
              </a:buClr>
              <a:defRPr sz="2200">
                <a:solidFill>
                  <a:schemeClr val="tx1"/>
                </a:solidFill>
              </a:defRPr>
            </a:lvl2pPr>
            <a:lvl3pPr>
              <a:lnSpc>
                <a:spcPct val="112000"/>
              </a:lnSpc>
              <a:buClr>
                <a:schemeClr val="tx2"/>
              </a:buClr>
              <a:defRPr>
                <a:solidFill>
                  <a:schemeClr val="tx1"/>
                </a:solidFill>
              </a:defRPr>
            </a:lvl3pPr>
            <a:lvl4pPr>
              <a:lnSpc>
                <a:spcPct val="112000"/>
              </a:lnSpc>
              <a:buClr>
                <a:schemeClr val="accent1"/>
              </a:buClr>
              <a:defRPr>
                <a:solidFill>
                  <a:schemeClr val="tx1"/>
                </a:solidFill>
              </a:defRPr>
            </a:lvl4pPr>
            <a:lvl5pPr>
              <a:lnSpc>
                <a:spcPct val="112000"/>
              </a:lnSpc>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pic>
        <p:nvPicPr>
          <p:cNvPr id="3" name="Graphic 2">
            <a:extLst>
              <a:ext uri="{FF2B5EF4-FFF2-40B4-BE49-F238E27FC236}">
                <a16:creationId xmlns:a16="http://schemas.microsoft.com/office/drawing/2014/main" id="{47204531-C45A-F143-A3D2-EA4A0F4F945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1" t="1441" r="327" b="8980"/>
          <a:stretch/>
        </p:blipFill>
        <p:spPr>
          <a:xfrm>
            <a:off x="6208778" y="-1"/>
            <a:ext cx="5983222" cy="6858001"/>
          </a:xfrm>
          <a:prstGeom prst="rect">
            <a:avLst/>
          </a:prstGeom>
        </p:spPr>
      </p:pic>
      <p:sp>
        <p:nvSpPr>
          <p:cNvPr id="4" name="Picture Placeholder 4">
            <a:extLst>
              <a:ext uri="{FF2B5EF4-FFF2-40B4-BE49-F238E27FC236}">
                <a16:creationId xmlns:a16="http://schemas.microsoft.com/office/drawing/2014/main" id="{C0EB4368-E48F-B22E-0F83-9FB0194B44D7}"/>
              </a:ext>
            </a:extLst>
          </p:cNvPr>
          <p:cNvSpPr>
            <a:spLocks noGrp="1" noChangeAspect="1"/>
          </p:cNvSpPr>
          <p:nvPr>
            <p:ph type="pic" sz="quarter" idx="10"/>
          </p:nvPr>
        </p:nvSpPr>
        <p:spPr>
          <a:xfrm>
            <a:off x="6730314" y="671835"/>
            <a:ext cx="4971493" cy="6186165"/>
          </a:xfrm>
          <a:noFill/>
        </p:spPr>
        <p:txBody>
          <a:bodyPr>
            <a:normAutofit/>
          </a:bodyPr>
          <a:lstStyle>
            <a:lvl1pPr>
              <a:defRPr sz="1200"/>
            </a:lvl1pPr>
          </a:lstStyle>
          <a:p>
            <a:endParaRPr lang="en-US" dirty="0"/>
          </a:p>
        </p:txBody>
      </p:sp>
    </p:spTree>
    <p:extLst>
      <p:ext uri="{BB962C8B-B14F-4D97-AF65-F5344CB8AC3E}">
        <p14:creationId xmlns:p14="http://schemas.microsoft.com/office/powerpoint/2010/main" val="27932110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5502-D4BC-F0D1-8159-995C2A465A5B}"/>
              </a:ext>
            </a:extLst>
          </p:cNvPr>
          <p:cNvSpPr>
            <a:spLocks noGrp="1"/>
          </p:cNvSpPr>
          <p:nvPr>
            <p:ph type="title"/>
          </p:nvPr>
        </p:nvSpPr>
        <p:spPr>
          <a:xfrm>
            <a:off x="1429339" y="295803"/>
            <a:ext cx="9333322" cy="786342"/>
          </a:xfrm>
        </p:spPr>
        <p:txBody>
          <a:bodyPr>
            <a:normAutofit/>
          </a:bodyPr>
          <a:lstStyle>
            <a:lvl1pPr algn="ctr">
              <a:defRPr sz="4000">
                <a:solidFill>
                  <a:schemeClr val="tx2"/>
                </a:solidFill>
              </a:defRPr>
            </a:lvl1pPr>
          </a:lstStyle>
          <a:p>
            <a:r>
              <a:rPr lang="en-US" dirty="0"/>
              <a:t>Click to edit Master title style</a:t>
            </a:r>
          </a:p>
        </p:txBody>
      </p:sp>
      <p:pic>
        <p:nvPicPr>
          <p:cNvPr id="3" name="Picture 2">
            <a:extLst>
              <a:ext uri="{FF2B5EF4-FFF2-40B4-BE49-F238E27FC236}">
                <a16:creationId xmlns:a16="http://schemas.microsoft.com/office/drawing/2014/main" id="{17484FB0-263E-B668-D10A-946ECF23BD9B}"/>
              </a:ext>
            </a:extLst>
          </p:cNvPr>
          <p:cNvPicPr>
            <a:picLocks noChangeAspect="1"/>
          </p:cNvPicPr>
          <p:nvPr userDrawn="1"/>
        </p:nvPicPr>
        <p:blipFill>
          <a:blip r:embed="rId2"/>
          <a:stretch>
            <a:fillRect/>
          </a:stretch>
        </p:blipFill>
        <p:spPr>
          <a:xfrm>
            <a:off x="89103" y="6232400"/>
            <a:ext cx="12013793" cy="447857"/>
          </a:xfrm>
          <a:prstGeom prst="rect">
            <a:avLst/>
          </a:prstGeom>
        </p:spPr>
      </p:pic>
    </p:spTree>
    <p:extLst>
      <p:ext uri="{BB962C8B-B14F-4D97-AF65-F5344CB8AC3E}">
        <p14:creationId xmlns:p14="http://schemas.microsoft.com/office/powerpoint/2010/main" val="4160882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36F8723-C83B-93F3-5D0E-897BAC6B373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6727" b="41814"/>
          <a:stretch/>
        </p:blipFill>
        <p:spPr>
          <a:xfrm>
            <a:off x="10128316" y="5018959"/>
            <a:ext cx="2063684" cy="1839041"/>
          </a:xfrm>
          <a:prstGeom prst="rect">
            <a:avLst/>
          </a:prstGeom>
        </p:spPr>
      </p:pic>
    </p:spTree>
    <p:extLst>
      <p:ext uri="{BB962C8B-B14F-4D97-AF65-F5344CB8AC3E}">
        <p14:creationId xmlns:p14="http://schemas.microsoft.com/office/powerpoint/2010/main" val="34134461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Contact">
    <p:bg>
      <p:bgRef idx="1001">
        <a:schemeClr val="bg2"/>
      </p:bgRef>
    </p:bg>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FCB4901F-EB7F-DE4C-C994-3803BBCEB7C5}"/>
              </a:ext>
            </a:extLst>
          </p:cNvPr>
          <p:cNvSpPr>
            <a:spLocks noGrp="1"/>
          </p:cNvSpPr>
          <p:nvPr>
            <p:ph type="pic" sz="quarter" idx="10"/>
          </p:nvPr>
        </p:nvSpPr>
        <p:spPr>
          <a:xfrm>
            <a:off x="0" y="0"/>
            <a:ext cx="12192000" cy="6858000"/>
          </a:xfrm>
        </p:spPr>
        <p:txBody>
          <a:bodyPr/>
          <a:lstStyle/>
          <a:p>
            <a:endParaRPr lang="en-US" dirty="0"/>
          </a:p>
        </p:txBody>
      </p:sp>
      <p:sp>
        <p:nvSpPr>
          <p:cNvPr id="4" name="Title 1">
            <a:extLst>
              <a:ext uri="{FF2B5EF4-FFF2-40B4-BE49-F238E27FC236}">
                <a16:creationId xmlns:a16="http://schemas.microsoft.com/office/drawing/2014/main" id="{F579C252-8A9C-9EBC-2DB1-1B5009D7FD4E}"/>
              </a:ext>
            </a:extLst>
          </p:cNvPr>
          <p:cNvSpPr>
            <a:spLocks noGrp="1"/>
          </p:cNvSpPr>
          <p:nvPr>
            <p:ph type="title"/>
          </p:nvPr>
        </p:nvSpPr>
        <p:spPr>
          <a:xfrm>
            <a:off x="6096000" y="1119155"/>
            <a:ext cx="5257800" cy="589027"/>
          </a:xfrm>
        </p:spPr>
        <p:txBody>
          <a:bodyPr anchor="b">
            <a:normAutofit/>
          </a:bodyPr>
          <a:lstStyle>
            <a:lvl1pPr>
              <a:defRPr sz="3200"/>
            </a:lvl1pPr>
          </a:lstStyle>
          <a:p>
            <a:r>
              <a:rPr lang="en-US" dirty="0"/>
              <a:t>Click to edit Master title style</a:t>
            </a:r>
          </a:p>
        </p:txBody>
      </p:sp>
      <p:sp>
        <p:nvSpPr>
          <p:cNvPr id="5" name="Text Placeholder 2">
            <a:extLst>
              <a:ext uri="{FF2B5EF4-FFF2-40B4-BE49-F238E27FC236}">
                <a16:creationId xmlns:a16="http://schemas.microsoft.com/office/drawing/2014/main" id="{42E33FE7-9EFA-7114-ED8C-4FF7BAAA83C2}"/>
              </a:ext>
            </a:extLst>
          </p:cNvPr>
          <p:cNvSpPr>
            <a:spLocks noGrp="1"/>
          </p:cNvSpPr>
          <p:nvPr>
            <p:ph type="body" idx="1"/>
          </p:nvPr>
        </p:nvSpPr>
        <p:spPr>
          <a:xfrm>
            <a:off x="6096000" y="1903122"/>
            <a:ext cx="5257799" cy="589027"/>
          </a:xfrm>
        </p:spPr>
        <p:txBody>
          <a:bodyPr/>
          <a:lstStyle>
            <a:lvl1pPr marL="0" indent="0">
              <a:lnSpc>
                <a:spcPct val="112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Content Placeholder 2">
            <a:extLst>
              <a:ext uri="{FF2B5EF4-FFF2-40B4-BE49-F238E27FC236}">
                <a16:creationId xmlns:a16="http://schemas.microsoft.com/office/drawing/2014/main" id="{73D36BA7-1FD9-FC58-52B1-D1A642ED7454}"/>
              </a:ext>
            </a:extLst>
          </p:cNvPr>
          <p:cNvSpPr>
            <a:spLocks noGrp="1"/>
          </p:cNvSpPr>
          <p:nvPr>
            <p:ph sz="half" idx="11" hasCustomPrompt="1"/>
          </p:nvPr>
        </p:nvSpPr>
        <p:spPr>
          <a:xfrm>
            <a:off x="6096000" y="4789357"/>
            <a:ext cx="5463796" cy="1372994"/>
          </a:xfrm>
        </p:spPr>
        <p:txBody>
          <a:bodyPr/>
          <a:lstStyle>
            <a:lvl1pPr>
              <a:lnSpc>
                <a:spcPct val="112000"/>
              </a:lnSpc>
              <a:buClr>
                <a:schemeClr val="tx2"/>
              </a:buClr>
              <a:defRPr sz="2000"/>
            </a:lvl1pPr>
            <a:lvl2pPr>
              <a:lnSpc>
                <a:spcPct val="112000"/>
              </a:lnSpc>
              <a:buClr>
                <a:schemeClr val="tx2"/>
              </a:buClr>
              <a:defRPr sz="1800"/>
            </a:lvl2pPr>
            <a:lvl3pPr>
              <a:buClr>
                <a:schemeClr val="tx2"/>
              </a:buClr>
              <a:defRPr/>
            </a:lvl3pPr>
            <a:lvl4pPr>
              <a:buClr>
                <a:schemeClr val="tx2"/>
              </a:buClr>
              <a:defRPr/>
            </a:lvl4pPr>
            <a:lvl5pPr>
              <a:buClr>
                <a:schemeClr val="tx2"/>
              </a:buClr>
              <a:defRPr/>
            </a:lvl5pPr>
          </a:lstStyle>
          <a:p>
            <a:pPr lvl="0"/>
            <a:r>
              <a:rPr lang="en-US" dirty="0"/>
              <a:t>Add bullet point here</a:t>
            </a:r>
          </a:p>
          <a:p>
            <a:pPr lvl="1"/>
            <a:r>
              <a:rPr lang="en-US" dirty="0"/>
              <a:t>Second level bullet point</a:t>
            </a:r>
          </a:p>
        </p:txBody>
      </p:sp>
    </p:spTree>
    <p:extLst>
      <p:ext uri="{BB962C8B-B14F-4D97-AF65-F5344CB8AC3E}">
        <p14:creationId xmlns:p14="http://schemas.microsoft.com/office/powerpoint/2010/main" val="375005226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Dark">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3E286AD-C3CC-7590-72C6-1683F797BDB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193694" y="2685241"/>
            <a:ext cx="3804611" cy="1487517"/>
          </a:xfrm>
          <a:prstGeom prst="rect">
            <a:avLst/>
          </a:prstGeom>
        </p:spPr>
      </p:pic>
    </p:spTree>
    <p:extLst>
      <p:ext uri="{BB962C8B-B14F-4D97-AF65-F5344CB8AC3E}">
        <p14:creationId xmlns:p14="http://schemas.microsoft.com/office/powerpoint/2010/main" val="168867789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ight">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C508E74-081C-AC22-ACB7-6FC7E70144F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194296" y="2685241"/>
            <a:ext cx="3803407" cy="1492735"/>
          </a:xfrm>
          <a:prstGeom prst="rect">
            <a:avLst/>
          </a:prstGeom>
        </p:spPr>
      </p:pic>
    </p:spTree>
    <p:extLst>
      <p:ext uri="{BB962C8B-B14F-4D97-AF65-F5344CB8AC3E}">
        <p14:creationId xmlns:p14="http://schemas.microsoft.com/office/powerpoint/2010/main" val="856882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 Image">
    <p:bg>
      <p:bgRef idx="1001">
        <a:schemeClr val="bg2"/>
      </p:bgRef>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3A44983-5F53-CBC0-5DE5-39282D2A3E85}"/>
              </a:ext>
            </a:extLst>
          </p:cNvPr>
          <p:cNvSpPr>
            <a:spLocks noGrp="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6D2D62B4-4CFA-A163-873B-661B107E8EFB}"/>
              </a:ext>
            </a:extLst>
          </p:cNvPr>
          <p:cNvSpPr>
            <a:spLocks noGrp="1"/>
          </p:cNvSpPr>
          <p:nvPr>
            <p:ph type="title"/>
          </p:nvPr>
        </p:nvSpPr>
        <p:spPr>
          <a:xfrm>
            <a:off x="838200" y="3578880"/>
            <a:ext cx="9366467" cy="135682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F6840C3-F369-93EF-9EE4-41CE36FE68C7}"/>
              </a:ext>
            </a:extLst>
          </p:cNvPr>
          <p:cNvSpPr>
            <a:spLocks noGrp="1"/>
          </p:cNvSpPr>
          <p:nvPr>
            <p:ph type="body" idx="1"/>
          </p:nvPr>
        </p:nvSpPr>
        <p:spPr>
          <a:xfrm>
            <a:off x="838201" y="5130639"/>
            <a:ext cx="9366466" cy="589027"/>
          </a:xfrm>
        </p:spPr>
        <p:txBody>
          <a:bodyPr/>
          <a:lstStyle>
            <a:lvl1pPr marL="0" indent="0">
              <a:lnSpc>
                <a:spcPct val="112000"/>
              </a:lnSpc>
              <a:buNone/>
              <a:defRPr sz="2400" b="1" i="0">
                <a:solidFill>
                  <a:schemeClr val="tx1">
                    <a:tint val="75000"/>
                  </a:schemeClr>
                </a:solidFill>
                <a:latin typeface="Avenir Next LT Pro Demi" panose="020B050402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Graphic 18">
            <a:extLst>
              <a:ext uri="{FF2B5EF4-FFF2-40B4-BE49-F238E27FC236}">
                <a16:creationId xmlns:a16="http://schemas.microsoft.com/office/drawing/2014/main" id="{2D5F2CD1-F536-B792-989C-ACCBE2AED2E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50298" y="469665"/>
            <a:ext cx="1783273" cy="697219"/>
          </a:xfrm>
          <a:prstGeom prst="rect">
            <a:avLst/>
          </a:prstGeom>
        </p:spPr>
      </p:pic>
    </p:spTree>
    <p:extLst>
      <p:ext uri="{BB962C8B-B14F-4D97-AF65-F5344CB8AC3E}">
        <p14:creationId xmlns:p14="http://schemas.microsoft.com/office/powerpoint/2010/main" val="57197287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pic>
        <p:nvPicPr>
          <p:cNvPr id="18" name="Google Shape;18;p29" descr="A person sitting at a desk with a computer&#10;&#10;Description automatically generated"/>
          <p:cNvPicPr preferRelativeResize="0"/>
          <p:nvPr/>
        </p:nvPicPr>
        <p:blipFill rotWithShape="1">
          <a:blip r:embed="rId2">
            <a:alphaModFix/>
          </a:blip>
          <a:srcRect/>
          <a:stretch/>
        </p:blipFill>
        <p:spPr>
          <a:xfrm>
            <a:off x="37696" y="0"/>
            <a:ext cx="12116608" cy="6858000"/>
          </a:xfrm>
          <a:prstGeom prst="rect">
            <a:avLst/>
          </a:prstGeom>
          <a:noFill/>
          <a:ln>
            <a:noFill/>
          </a:ln>
        </p:spPr>
      </p:pic>
      <p:sp>
        <p:nvSpPr>
          <p:cNvPr id="19" name="Google Shape;19;p29"/>
          <p:cNvSpPr/>
          <p:nvPr/>
        </p:nvSpPr>
        <p:spPr>
          <a:xfrm>
            <a:off x="-125" y="1741336"/>
            <a:ext cx="12192000" cy="5125914"/>
          </a:xfrm>
          <a:prstGeom prst="rect">
            <a:avLst/>
          </a:prstGeom>
          <a:solidFill>
            <a:srgbClr val="1F3468">
              <a:alpha val="88235"/>
            </a:srgbClr>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0" name="Google Shape;20;p29"/>
          <p:cNvPicPr preferRelativeResize="0"/>
          <p:nvPr/>
        </p:nvPicPr>
        <p:blipFill rotWithShape="1">
          <a:blip r:embed="rId3">
            <a:alphaModFix/>
          </a:blip>
          <a:srcRect/>
          <a:stretch/>
        </p:blipFill>
        <p:spPr>
          <a:xfrm>
            <a:off x="2560472" y="2206450"/>
            <a:ext cx="2528363" cy="3077044"/>
          </a:xfrm>
          <a:prstGeom prst="rect">
            <a:avLst/>
          </a:prstGeom>
          <a:noFill/>
          <a:ln>
            <a:noFill/>
          </a:ln>
        </p:spPr>
      </p:pic>
      <p:sp>
        <p:nvSpPr>
          <p:cNvPr id="21" name="Google Shape;21;p29"/>
          <p:cNvSpPr/>
          <p:nvPr/>
        </p:nvSpPr>
        <p:spPr>
          <a:xfrm>
            <a:off x="124" y="-9250"/>
            <a:ext cx="12191875" cy="175058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22" name="Google Shape;22;p29"/>
          <p:cNvPicPr preferRelativeResize="0"/>
          <p:nvPr/>
        </p:nvPicPr>
        <p:blipFill rotWithShape="1">
          <a:blip r:embed="rId4">
            <a:alphaModFix/>
          </a:blip>
          <a:srcRect/>
          <a:stretch/>
        </p:blipFill>
        <p:spPr>
          <a:xfrm>
            <a:off x="4373217" y="266383"/>
            <a:ext cx="2449001" cy="1009839"/>
          </a:xfrm>
          <a:prstGeom prst="rect">
            <a:avLst/>
          </a:prstGeom>
          <a:noFill/>
          <a:ln>
            <a:noFill/>
          </a:ln>
        </p:spPr>
      </p:pic>
      <p:sp>
        <p:nvSpPr>
          <p:cNvPr id="23" name="Google Shape;23;p29"/>
          <p:cNvSpPr txBox="1">
            <a:spLocks noGrp="1"/>
          </p:cNvSpPr>
          <p:nvPr>
            <p:ph type="body" idx="1"/>
          </p:nvPr>
        </p:nvSpPr>
        <p:spPr>
          <a:xfrm>
            <a:off x="3660775" y="3343437"/>
            <a:ext cx="4799013" cy="4556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5C0D9"/>
              </a:buClr>
              <a:buSzPts val="2800"/>
              <a:buFont typeface="Arial"/>
              <a:buNone/>
              <a:defRPr sz="2800" b="1" i="0" u="none" strike="noStrike" cap="none">
                <a:solidFill>
                  <a:srgbClr val="55C0D9"/>
                </a:solidFill>
                <a:latin typeface="Montserrat"/>
                <a:ea typeface="Montserrat"/>
                <a:cs typeface="Montserrat"/>
                <a:sym typeface="Montserrat"/>
              </a:defRPr>
            </a:lvl1pPr>
            <a:lvl2pPr marL="914400" marR="0" lvl="1" indent="-406400" algn="l" rtl="0">
              <a:lnSpc>
                <a:spcPct val="90000"/>
              </a:lnSpc>
              <a:spcBef>
                <a:spcPts val="500"/>
              </a:spcBef>
              <a:spcAft>
                <a:spcPts val="0"/>
              </a:spcAft>
              <a:buClr>
                <a:srgbClr val="55C0D9"/>
              </a:buClr>
              <a:buSzPts val="2800"/>
              <a:buFont typeface="Arial"/>
              <a:buChar char="•"/>
              <a:defRPr sz="2800" b="1" i="0" u="none" strike="noStrike" cap="none">
                <a:solidFill>
                  <a:srgbClr val="55C0D9"/>
                </a:solidFill>
                <a:latin typeface="Montserrat"/>
                <a:ea typeface="Montserrat"/>
                <a:cs typeface="Montserrat"/>
                <a:sym typeface="Montserrat"/>
              </a:defRPr>
            </a:lvl2pPr>
            <a:lvl3pPr marL="1371600" marR="0" lvl="2" indent="-406400" algn="l" rtl="0">
              <a:lnSpc>
                <a:spcPct val="90000"/>
              </a:lnSpc>
              <a:spcBef>
                <a:spcPts val="500"/>
              </a:spcBef>
              <a:spcAft>
                <a:spcPts val="0"/>
              </a:spcAft>
              <a:buClr>
                <a:srgbClr val="55C0D9"/>
              </a:buClr>
              <a:buSzPts val="2800"/>
              <a:buFont typeface="Arial"/>
              <a:buChar char="•"/>
              <a:defRPr sz="2800" b="1" i="0" u="none" strike="noStrike" cap="none">
                <a:solidFill>
                  <a:srgbClr val="55C0D9"/>
                </a:solidFill>
                <a:latin typeface="Montserrat"/>
                <a:ea typeface="Montserrat"/>
                <a:cs typeface="Montserrat"/>
                <a:sym typeface="Montserrat"/>
              </a:defRPr>
            </a:lvl3pPr>
            <a:lvl4pPr marL="1828800" marR="0" lvl="3" indent="-406400" algn="l" rtl="0">
              <a:lnSpc>
                <a:spcPct val="90000"/>
              </a:lnSpc>
              <a:spcBef>
                <a:spcPts val="500"/>
              </a:spcBef>
              <a:spcAft>
                <a:spcPts val="0"/>
              </a:spcAft>
              <a:buClr>
                <a:srgbClr val="55C0D9"/>
              </a:buClr>
              <a:buSzPts val="2800"/>
              <a:buFont typeface="Arial"/>
              <a:buChar char="•"/>
              <a:defRPr sz="2800" b="1" i="0" u="none" strike="noStrike" cap="none">
                <a:solidFill>
                  <a:srgbClr val="55C0D9"/>
                </a:solidFill>
                <a:latin typeface="Montserrat"/>
                <a:ea typeface="Montserrat"/>
                <a:cs typeface="Montserrat"/>
                <a:sym typeface="Montserrat"/>
              </a:defRPr>
            </a:lvl4pPr>
            <a:lvl5pPr marL="2286000" marR="0" lvl="4" indent="-406400" algn="l" rtl="0">
              <a:lnSpc>
                <a:spcPct val="90000"/>
              </a:lnSpc>
              <a:spcBef>
                <a:spcPts val="500"/>
              </a:spcBef>
              <a:spcAft>
                <a:spcPts val="0"/>
              </a:spcAft>
              <a:buClr>
                <a:srgbClr val="55C0D9"/>
              </a:buClr>
              <a:buSzPts val="2800"/>
              <a:buFont typeface="Arial"/>
              <a:buChar char="•"/>
              <a:defRPr sz="2800" b="1" i="0" u="none" strike="noStrike" cap="none">
                <a:solidFill>
                  <a:srgbClr val="55C0D9"/>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9"/>
          <p:cNvSpPr txBox="1">
            <a:spLocks noGrp="1"/>
          </p:cNvSpPr>
          <p:nvPr>
            <p:ph type="body" idx="2"/>
          </p:nvPr>
        </p:nvSpPr>
        <p:spPr>
          <a:xfrm>
            <a:off x="3660775" y="3866492"/>
            <a:ext cx="3100497" cy="3022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5089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Onl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8AD1-6E2D-0737-F197-CCDA53B79D28}"/>
              </a:ext>
            </a:extLst>
          </p:cNvPr>
          <p:cNvSpPr>
            <a:spLocks noGrp="1"/>
          </p:cNvSpPr>
          <p:nvPr>
            <p:ph type="title"/>
          </p:nvPr>
        </p:nvSpPr>
        <p:spPr>
          <a:xfrm>
            <a:off x="838200" y="1006255"/>
            <a:ext cx="7018145" cy="1482421"/>
          </a:xfrm>
        </p:spPr>
        <p:txBody>
          <a:bodyPr anchor="t"/>
          <a:lstStyle>
            <a:lvl1pPr>
              <a:defRPr>
                <a:solidFill>
                  <a:schemeClr val="tx2"/>
                </a:solidFill>
              </a:defRPr>
            </a:lvl1pPr>
          </a:lstStyle>
          <a:p>
            <a:r>
              <a:rPr lang="en-US" dirty="0"/>
              <a:t>Click to edit Master title style</a:t>
            </a:r>
          </a:p>
        </p:txBody>
      </p:sp>
      <p:sp>
        <p:nvSpPr>
          <p:cNvPr id="7" name="Text Placeholder 14">
            <a:extLst>
              <a:ext uri="{FF2B5EF4-FFF2-40B4-BE49-F238E27FC236}">
                <a16:creationId xmlns:a16="http://schemas.microsoft.com/office/drawing/2014/main" id="{22F278AA-930D-DA99-ED04-E0DF69EBB8B4}"/>
              </a:ext>
            </a:extLst>
          </p:cNvPr>
          <p:cNvSpPr>
            <a:spLocks noGrp="1"/>
          </p:cNvSpPr>
          <p:nvPr>
            <p:ph type="body" sz="quarter" idx="13" hasCustomPrompt="1"/>
          </p:nvPr>
        </p:nvSpPr>
        <p:spPr>
          <a:xfrm>
            <a:off x="838200" y="641131"/>
            <a:ext cx="7018144" cy="365125"/>
          </a:xfrm>
        </p:spPr>
        <p:txBody>
          <a:bodyPr>
            <a:normAutofit/>
          </a:bodyPr>
          <a:lstStyle>
            <a:lvl1pPr marL="0" indent="0" algn="l">
              <a:buNone/>
              <a:defRPr sz="1400" b="0" i="0" spc="200" baseline="0">
                <a:latin typeface="Roboto Mono Medium" pitchFamily="49" charset="0"/>
                <a:ea typeface="Roboto Mono Medium" pitchFamily="49" charset="0"/>
              </a:defRPr>
            </a:lvl1pPr>
          </a:lstStyle>
          <a:p>
            <a:pPr lvl="0"/>
            <a:r>
              <a:rPr lang="en-US" dirty="0"/>
              <a:t>ADD SECTION LABEL</a:t>
            </a:r>
          </a:p>
        </p:txBody>
      </p:sp>
      <p:sp>
        <p:nvSpPr>
          <p:cNvPr id="4" name="Hexagon 3">
            <a:extLst>
              <a:ext uri="{FF2B5EF4-FFF2-40B4-BE49-F238E27FC236}">
                <a16:creationId xmlns:a16="http://schemas.microsoft.com/office/drawing/2014/main" id="{B346A243-1561-15C4-0C85-BEBC67707F81}"/>
              </a:ext>
            </a:extLst>
          </p:cNvPr>
          <p:cNvSpPr>
            <a:spLocks noChangeAspect="1"/>
          </p:cNvSpPr>
          <p:nvPr userDrawn="1"/>
        </p:nvSpPr>
        <p:spPr>
          <a:xfrm rot="5400000">
            <a:off x="9899495" y="1258684"/>
            <a:ext cx="1957211" cy="1725009"/>
          </a:xfrm>
          <a:prstGeom prst="hexagon">
            <a:avLst/>
          </a:prstGeom>
          <a:solidFill>
            <a:schemeClr val="tx2">
              <a:alpha val="152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914A31B2-4064-109D-8407-30442F4405A8}"/>
              </a:ext>
            </a:extLst>
          </p:cNvPr>
          <p:cNvSpPr>
            <a:spLocks noChangeAspect="1"/>
          </p:cNvSpPr>
          <p:nvPr userDrawn="1"/>
        </p:nvSpPr>
        <p:spPr>
          <a:xfrm rot="5400000">
            <a:off x="8740309" y="2290318"/>
            <a:ext cx="3707371" cy="3196010"/>
          </a:xfrm>
          <a:prstGeom prst="hexagon">
            <a:avLst/>
          </a:prstGeom>
          <a:solidFill>
            <a:schemeClr val="accent1">
              <a:alpha val="252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76AB6AA9-490C-7A65-7B0F-7A092E97C3F0}"/>
              </a:ext>
            </a:extLst>
          </p:cNvPr>
          <p:cNvSpPr>
            <a:spLocks noChangeAspect="1"/>
          </p:cNvSpPr>
          <p:nvPr userDrawn="1"/>
        </p:nvSpPr>
        <p:spPr>
          <a:xfrm rot="5400000">
            <a:off x="10755646" y="5016789"/>
            <a:ext cx="1164288" cy="1026158"/>
          </a:xfrm>
          <a:prstGeom prst="hexagon">
            <a:avLst/>
          </a:prstGeom>
          <a:solidFill>
            <a:schemeClr val="accent3">
              <a:alpha val="501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F90570BC-51F1-3D70-DC9F-E4D8D8EF1119}"/>
              </a:ext>
            </a:extLst>
          </p:cNvPr>
          <p:cNvSpPr>
            <a:spLocks noChangeAspect="1"/>
          </p:cNvSpPr>
          <p:nvPr userDrawn="1"/>
        </p:nvSpPr>
        <p:spPr>
          <a:xfrm rot="5400000">
            <a:off x="7580163" y="3320111"/>
            <a:ext cx="1289398" cy="1136425"/>
          </a:xfrm>
          <a:prstGeom prst="hexagon">
            <a:avLst/>
          </a:prstGeom>
          <a:solidFill>
            <a:schemeClr val="accent2">
              <a:alpha val="647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12233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nd Sub">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8AD1-6E2D-0737-F197-CCDA53B79D28}"/>
              </a:ext>
            </a:extLst>
          </p:cNvPr>
          <p:cNvSpPr>
            <a:spLocks noGrp="1"/>
          </p:cNvSpPr>
          <p:nvPr>
            <p:ph type="title"/>
          </p:nvPr>
        </p:nvSpPr>
        <p:spPr>
          <a:xfrm>
            <a:off x="838200" y="1006255"/>
            <a:ext cx="7018145" cy="1482421"/>
          </a:xfrm>
        </p:spPr>
        <p:txBody>
          <a:bodyPr anchor="t"/>
          <a:lstStyle>
            <a:lvl1pPr>
              <a:defRPr>
                <a:solidFill>
                  <a:schemeClr val="tx2"/>
                </a:solidFill>
              </a:defRPr>
            </a:lvl1pPr>
          </a:lstStyle>
          <a:p>
            <a:r>
              <a:rPr lang="en-US" dirty="0"/>
              <a:t>Click to edit Master title style</a:t>
            </a:r>
          </a:p>
        </p:txBody>
      </p:sp>
      <p:sp>
        <p:nvSpPr>
          <p:cNvPr id="7" name="Text Placeholder 14">
            <a:extLst>
              <a:ext uri="{FF2B5EF4-FFF2-40B4-BE49-F238E27FC236}">
                <a16:creationId xmlns:a16="http://schemas.microsoft.com/office/drawing/2014/main" id="{22F278AA-930D-DA99-ED04-E0DF69EBB8B4}"/>
              </a:ext>
            </a:extLst>
          </p:cNvPr>
          <p:cNvSpPr>
            <a:spLocks noGrp="1"/>
          </p:cNvSpPr>
          <p:nvPr>
            <p:ph type="body" sz="quarter" idx="13" hasCustomPrompt="1"/>
          </p:nvPr>
        </p:nvSpPr>
        <p:spPr>
          <a:xfrm>
            <a:off x="838200" y="641131"/>
            <a:ext cx="7018144" cy="365125"/>
          </a:xfrm>
        </p:spPr>
        <p:txBody>
          <a:bodyPr>
            <a:normAutofit/>
          </a:bodyPr>
          <a:lstStyle>
            <a:lvl1pPr marL="0" indent="0" algn="l">
              <a:buNone/>
              <a:defRPr sz="1400" b="0" i="0" spc="200" baseline="0">
                <a:latin typeface="Roboto Mono Medium" pitchFamily="49" charset="0"/>
                <a:ea typeface="Roboto Mono Medium" pitchFamily="49" charset="0"/>
              </a:defRPr>
            </a:lvl1pPr>
          </a:lstStyle>
          <a:p>
            <a:pPr lvl="0"/>
            <a:r>
              <a:rPr lang="en-US" dirty="0"/>
              <a:t>ADD SECTION LABEL</a:t>
            </a:r>
          </a:p>
        </p:txBody>
      </p:sp>
      <p:sp>
        <p:nvSpPr>
          <p:cNvPr id="4" name="Text Placeholder 3">
            <a:extLst>
              <a:ext uri="{FF2B5EF4-FFF2-40B4-BE49-F238E27FC236}">
                <a16:creationId xmlns:a16="http://schemas.microsoft.com/office/drawing/2014/main" id="{1CAFB5D9-5160-596D-2DC9-927983FC52AE}"/>
              </a:ext>
            </a:extLst>
          </p:cNvPr>
          <p:cNvSpPr>
            <a:spLocks noGrp="1"/>
          </p:cNvSpPr>
          <p:nvPr>
            <p:ph type="body" sz="quarter" idx="14"/>
          </p:nvPr>
        </p:nvSpPr>
        <p:spPr>
          <a:xfrm>
            <a:off x="838200" y="5297864"/>
            <a:ext cx="6118225" cy="914024"/>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xagon 4">
            <a:extLst>
              <a:ext uri="{FF2B5EF4-FFF2-40B4-BE49-F238E27FC236}">
                <a16:creationId xmlns:a16="http://schemas.microsoft.com/office/drawing/2014/main" id="{1EE1AC43-E77C-5544-FCCA-1884F6312C48}"/>
              </a:ext>
            </a:extLst>
          </p:cNvPr>
          <p:cNvSpPr>
            <a:spLocks noChangeAspect="1"/>
          </p:cNvSpPr>
          <p:nvPr userDrawn="1"/>
        </p:nvSpPr>
        <p:spPr>
          <a:xfrm rot="5400000">
            <a:off x="9899495" y="1258684"/>
            <a:ext cx="1957211" cy="1725009"/>
          </a:xfrm>
          <a:prstGeom prst="hexagon">
            <a:avLst/>
          </a:prstGeom>
          <a:solidFill>
            <a:schemeClr val="tx2">
              <a:alpha val="152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B9D13CF6-AD56-7728-58D0-57DD78067C59}"/>
              </a:ext>
            </a:extLst>
          </p:cNvPr>
          <p:cNvSpPr>
            <a:spLocks noChangeAspect="1"/>
          </p:cNvSpPr>
          <p:nvPr userDrawn="1"/>
        </p:nvSpPr>
        <p:spPr>
          <a:xfrm rot="5400000">
            <a:off x="8740309" y="2290318"/>
            <a:ext cx="3707371" cy="3196010"/>
          </a:xfrm>
          <a:prstGeom prst="hexagon">
            <a:avLst/>
          </a:prstGeom>
          <a:solidFill>
            <a:schemeClr val="accent1">
              <a:alpha val="2520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2628FADC-AB0F-D817-53EC-76F4AAE5ED0F}"/>
              </a:ext>
            </a:extLst>
          </p:cNvPr>
          <p:cNvSpPr>
            <a:spLocks noChangeAspect="1"/>
          </p:cNvSpPr>
          <p:nvPr userDrawn="1"/>
        </p:nvSpPr>
        <p:spPr>
          <a:xfrm rot="5400000">
            <a:off x="10755646" y="5016789"/>
            <a:ext cx="1164288" cy="1026158"/>
          </a:xfrm>
          <a:prstGeom prst="hexagon">
            <a:avLst/>
          </a:prstGeom>
          <a:solidFill>
            <a:schemeClr val="accent3">
              <a:alpha val="5013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687309B8-9644-6D34-2FFF-0839426A0C9F}"/>
              </a:ext>
            </a:extLst>
          </p:cNvPr>
          <p:cNvSpPr>
            <a:spLocks noChangeAspect="1"/>
          </p:cNvSpPr>
          <p:nvPr userDrawn="1"/>
        </p:nvSpPr>
        <p:spPr>
          <a:xfrm rot="5400000">
            <a:off x="7580163" y="3320111"/>
            <a:ext cx="1289398" cy="1136425"/>
          </a:xfrm>
          <a:prstGeom prst="hexagon">
            <a:avLst/>
          </a:prstGeom>
          <a:solidFill>
            <a:schemeClr val="accent2">
              <a:alpha val="647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51839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6BD-A92D-A724-6A82-731067BADCCD}"/>
              </a:ext>
            </a:extLst>
          </p:cNvPr>
          <p:cNvSpPr>
            <a:spLocks noGrp="1"/>
          </p:cNvSpPr>
          <p:nvPr>
            <p:ph type="title"/>
          </p:nvPr>
        </p:nvSpPr>
        <p:spPr>
          <a:xfrm>
            <a:off x="1168880" y="913549"/>
            <a:ext cx="10184920" cy="918178"/>
          </a:xfrm>
        </p:spPr>
        <p:txBody>
          <a:bodyPr/>
          <a:lstStyle>
            <a:lvl1pPr>
              <a:defRPr>
                <a:solidFill>
                  <a:schemeClr val="tx2"/>
                </a:solidFill>
              </a:defRPr>
            </a:lvl1pPr>
          </a:lstStyle>
          <a:p>
            <a:r>
              <a:rPr lang="en-US" dirty="0"/>
              <a:t>Click to edit Master title style</a:t>
            </a:r>
          </a:p>
        </p:txBody>
      </p:sp>
      <p:pic>
        <p:nvPicPr>
          <p:cNvPr id="4" name="Graphic 3">
            <a:extLst>
              <a:ext uri="{FF2B5EF4-FFF2-40B4-BE49-F238E27FC236}">
                <a16:creationId xmlns:a16="http://schemas.microsoft.com/office/drawing/2014/main" id="{9E28AD93-A595-E3FB-12B4-FB04B99358D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6836" y="363919"/>
            <a:ext cx="1513610" cy="1930401"/>
          </a:xfrm>
          <a:prstGeom prst="rect">
            <a:avLst/>
          </a:prstGeom>
        </p:spPr>
      </p:pic>
      <p:sp>
        <p:nvSpPr>
          <p:cNvPr id="5" name="Text Placeholder 2">
            <a:extLst>
              <a:ext uri="{FF2B5EF4-FFF2-40B4-BE49-F238E27FC236}">
                <a16:creationId xmlns:a16="http://schemas.microsoft.com/office/drawing/2014/main" id="{11841A6B-E3D8-2534-CA8D-A224913580BA}"/>
              </a:ext>
            </a:extLst>
          </p:cNvPr>
          <p:cNvSpPr>
            <a:spLocks noGrp="1"/>
          </p:cNvSpPr>
          <p:nvPr>
            <p:ph type="body" idx="10"/>
          </p:nvPr>
        </p:nvSpPr>
        <p:spPr>
          <a:xfrm>
            <a:off x="1168880" y="5037083"/>
            <a:ext cx="10184919" cy="1048407"/>
          </a:xfrm>
        </p:spPr>
        <p:txBody>
          <a:bodyPr anchor="ctr"/>
          <a:lstStyle>
            <a:lvl1pPr marL="0" indent="0">
              <a:lnSpc>
                <a:spcPct val="112000"/>
              </a:lnSpc>
              <a:buNone/>
              <a:defRPr sz="24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29188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or Prompt">
    <p:bg>
      <p:bgRef idx="1001">
        <a:schemeClr val="bg2"/>
      </p:bgRef>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5CF7FBA-9FDB-850B-283D-8D400ED3B116}"/>
              </a:ext>
            </a:extLst>
          </p:cNvPr>
          <p:cNvSpPr>
            <a:spLocks noGrp="1"/>
          </p:cNvSpPr>
          <p:nvPr>
            <p:ph type="body" idx="10" hasCustomPrompt="1"/>
          </p:nvPr>
        </p:nvSpPr>
        <p:spPr>
          <a:xfrm>
            <a:off x="1852565" y="2450592"/>
            <a:ext cx="8486869" cy="535531"/>
          </a:xfrm>
        </p:spPr>
        <p:txBody>
          <a:bodyPr lIns="90000" anchor="t">
            <a:spAutoFit/>
          </a:bodyPr>
          <a:lstStyle>
            <a:lvl1pPr marL="0" indent="0" algn="ctr">
              <a:buNone/>
              <a:defRPr sz="3200" b="1" i="0">
                <a:latin typeface="Avenir Next LT Pro Demi"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Subheading</a:t>
            </a:r>
          </a:p>
        </p:txBody>
      </p:sp>
      <p:sp>
        <p:nvSpPr>
          <p:cNvPr id="8" name="Text Placeholder 14">
            <a:extLst>
              <a:ext uri="{FF2B5EF4-FFF2-40B4-BE49-F238E27FC236}">
                <a16:creationId xmlns:a16="http://schemas.microsoft.com/office/drawing/2014/main" id="{97792E14-53C9-92F8-E1AD-11DFF8E41B49}"/>
              </a:ext>
            </a:extLst>
          </p:cNvPr>
          <p:cNvSpPr>
            <a:spLocks noGrp="1"/>
          </p:cNvSpPr>
          <p:nvPr>
            <p:ph type="body" sz="quarter" idx="13" hasCustomPrompt="1"/>
          </p:nvPr>
        </p:nvSpPr>
        <p:spPr>
          <a:xfrm>
            <a:off x="1852565" y="1945768"/>
            <a:ext cx="8486869" cy="365125"/>
          </a:xfrm>
        </p:spPr>
        <p:txBody>
          <a:bodyPr>
            <a:normAutofit/>
          </a:bodyPr>
          <a:lstStyle>
            <a:lvl1pPr marL="0" indent="0" algn="ctr">
              <a:buNone/>
              <a:defRPr sz="1400" b="0" i="0" spc="200" baseline="0">
                <a:latin typeface="Roboto Mono Medium" pitchFamily="49" charset="0"/>
                <a:ea typeface="Roboto Mono Medium" pitchFamily="49" charset="0"/>
              </a:defRPr>
            </a:lvl1pPr>
          </a:lstStyle>
          <a:p>
            <a:pPr lvl="0"/>
            <a:r>
              <a:rPr lang="en-US" dirty="0"/>
              <a:t>ADD SECTION LABEL</a:t>
            </a:r>
          </a:p>
        </p:txBody>
      </p:sp>
      <p:pic>
        <p:nvPicPr>
          <p:cNvPr id="3" name="Picture 2">
            <a:extLst>
              <a:ext uri="{FF2B5EF4-FFF2-40B4-BE49-F238E27FC236}">
                <a16:creationId xmlns:a16="http://schemas.microsoft.com/office/drawing/2014/main" id="{CD83EFDC-743A-AA81-2C85-E8124E9140AC}"/>
              </a:ext>
            </a:extLst>
          </p:cNvPr>
          <p:cNvPicPr>
            <a:picLocks noChangeAspect="1"/>
          </p:cNvPicPr>
          <p:nvPr userDrawn="1"/>
        </p:nvPicPr>
        <p:blipFill>
          <a:blip r:embed="rId2"/>
          <a:stretch>
            <a:fillRect/>
          </a:stretch>
        </p:blipFill>
        <p:spPr>
          <a:xfrm>
            <a:off x="89103" y="6232400"/>
            <a:ext cx="12013793" cy="447857"/>
          </a:xfrm>
          <a:prstGeom prst="rect">
            <a:avLst/>
          </a:prstGeom>
        </p:spPr>
      </p:pic>
    </p:spTree>
    <p:extLst>
      <p:ext uri="{BB962C8B-B14F-4D97-AF65-F5344CB8AC3E}">
        <p14:creationId xmlns:p14="http://schemas.microsoft.com/office/powerpoint/2010/main" val="350896862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Light">
    <p:bg>
      <p:bgRef idx="1001">
        <a:schemeClr val="bg2"/>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B29BC07-90DA-F5F4-502A-F78C5B2F5664}"/>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6727" b="41814"/>
          <a:stretch/>
        </p:blipFill>
        <p:spPr>
          <a:xfrm>
            <a:off x="10128316" y="5018959"/>
            <a:ext cx="2063684" cy="1839041"/>
          </a:xfrm>
          <a:prstGeom prst="rect">
            <a:avLst/>
          </a:prstGeom>
        </p:spPr>
      </p:pic>
      <p:sp>
        <p:nvSpPr>
          <p:cNvPr id="3" name="Title 1">
            <a:extLst>
              <a:ext uri="{FF2B5EF4-FFF2-40B4-BE49-F238E27FC236}">
                <a16:creationId xmlns:a16="http://schemas.microsoft.com/office/drawing/2014/main" id="{9A63AFA3-BD13-5747-6A15-64C0182A10D5}"/>
              </a:ext>
            </a:extLst>
          </p:cNvPr>
          <p:cNvSpPr>
            <a:spLocks noGrp="1"/>
          </p:cNvSpPr>
          <p:nvPr>
            <p:ph type="title"/>
          </p:nvPr>
        </p:nvSpPr>
        <p:spPr>
          <a:xfrm>
            <a:off x="838199" y="3035829"/>
            <a:ext cx="10515599" cy="786342"/>
          </a:xfrm>
        </p:spPr>
        <p:txBody>
          <a:bodyPr>
            <a:normAutofit/>
          </a:bodyPr>
          <a:lstStyle>
            <a:lvl1pPr algn="ctr">
              <a:lnSpc>
                <a:spcPct val="112000"/>
              </a:lnSpc>
              <a:defRPr sz="4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4624848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Dark">
    <p:bg>
      <p:bgRef idx="1001">
        <a:schemeClr val="bg2"/>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63AFA3-BD13-5747-6A15-64C0182A10D5}"/>
              </a:ext>
            </a:extLst>
          </p:cNvPr>
          <p:cNvSpPr>
            <a:spLocks noGrp="1"/>
          </p:cNvSpPr>
          <p:nvPr>
            <p:ph type="title"/>
          </p:nvPr>
        </p:nvSpPr>
        <p:spPr>
          <a:xfrm>
            <a:off x="838199" y="3035829"/>
            <a:ext cx="10515599" cy="786342"/>
          </a:xfrm>
        </p:spPr>
        <p:txBody>
          <a:bodyPr>
            <a:normAutofit/>
          </a:bodyPr>
          <a:lstStyle>
            <a:lvl1pPr algn="ctr">
              <a:lnSpc>
                <a:spcPct val="112000"/>
              </a:lnSpc>
              <a:defRPr sz="4000">
                <a:solidFill>
                  <a:schemeClr val="tx2"/>
                </a:solidFill>
              </a:defRPr>
            </a:lvl1pPr>
          </a:lstStyle>
          <a:p>
            <a:r>
              <a:rPr lang="en-US" dirty="0"/>
              <a:t>Click to edit Master title style</a:t>
            </a:r>
          </a:p>
        </p:txBody>
      </p:sp>
      <p:pic>
        <p:nvPicPr>
          <p:cNvPr id="9" name="Graphic 8">
            <a:extLst>
              <a:ext uri="{FF2B5EF4-FFF2-40B4-BE49-F238E27FC236}">
                <a16:creationId xmlns:a16="http://schemas.microsoft.com/office/drawing/2014/main" id="{35ED5DBE-3DFB-D3FD-B4C8-7E0FEB156F9E}"/>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r="16870" b="41914"/>
          <a:stretch/>
        </p:blipFill>
        <p:spPr>
          <a:xfrm>
            <a:off x="10128316" y="5018959"/>
            <a:ext cx="2063684" cy="1839041"/>
          </a:xfrm>
          <a:prstGeom prst="rect">
            <a:avLst/>
          </a:prstGeom>
        </p:spPr>
      </p:pic>
    </p:spTree>
    <p:extLst>
      <p:ext uri="{BB962C8B-B14F-4D97-AF65-F5344CB8AC3E}">
        <p14:creationId xmlns:p14="http://schemas.microsoft.com/office/powerpoint/2010/main" val="137637473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F1A927-D7A4-9161-A4A0-93C911547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C06C4A-D166-CD00-AA9F-44B7C9112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2696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400" b="1" i="0" kern="1200">
          <a:solidFill>
            <a:schemeClr val="tx1"/>
          </a:solidFill>
          <a:latin typeface="Roboto Condensed" panose="02000000000000000000" pitchFamily="2" charset="0"/>
          <a:ea typeface="Roboto Condense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administrator@winsett.c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
          <p:cNvSpPr txBox="1">
            <a:spLocks noGrp="1"/>
          </p:cNvSpPr>
          <p:nvPr>
            <p:ph type="body" idx="1"/>
          </p:nvPr>
        </p:nvSpPr>
        <p:spPr>
          <a:xfrm>
            <a:off x="3593003" y="3535326"/>
            <a:ext cx="6286103" cy="80325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55C0D9"/>
              </a:buClr>
              <a:buSzPts val="2800"/>
              <a:buNone/>
            </a:pPr>
            <a:r>
              <a:rPr lang="en-US" sz="4000" dirty="0"/>
              <a:t>Partnership Package</a:t>
            </a:r>
          </a:p>
          <a:p>
            <a:pPr marL="0" lvl="0" indent="0" algn="ctr" rtl="0">
              <a:lnSpc>
                <a:spcPct val="90000"/>
              </a:lnSpc>
              <a:spcBef>
                <a:spcPts val="0"/>
              </a:spcBef>
              <a:spcAft>
                <a:spcPts val="0"/>
              </a:spcAft>
              <a:buClr>
                <a:srgbClr val="55C0D9"/>
              </a:buClr>
              <a:buSzPts val="2800"/>
              <a:buNone/>
            </a:pPr>
            <a:r>
              <a:rPr lang="en-US" sz="4000" dirty="0"/>
              <a:t>2026</a:t>
            </a:r>
            <a:endParaRPr lang="en-CA"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4371-E6DB-4CDE-2BC8-64C7555833BA}"/>
              </a:ext>
            </a:extLst>
          </p:cNvPr>
          <p:cNvSpPr>
            <a:spLocks noGrp="1"/>
          </p:cNvSpPr>
          <p:nvPr>
            <p:ph type="title"/>
          </p:nvPr>
        </p:nvSpPr>
        <p:spPr/>
        <p:txBody>
          <a:bodyPr/>
          <a:lstStyle/>
          <a:p>
            <a:r>
              <a:rPr lang="en-US" dirty="0">
                <a:solidFill>
                  <a:schemeClr val="accent1"/>
                </a:solidFill>
              </a:rPr>
              <a:t>Our Vision</a:t>
            </a:r>
          </a:p>
        </p:txBody>
      </p:sp>
      <p:sp>
        <p:nvSpPr>
          <p:cNvPr id="2" name="Content Placeholder 1">
            <a:extLst>
              <a:ext uri="{FF2B5EF4-FFF2-40B4-BE49-F238E27FC236}">
                <a16:creationId xmlns:a16="http://schemas.microsoft.com/office/drawing/2014/main" id="{806636E0-FF3B-3D27-FA70-DEA59FE18D4F}"/>
              </a:ext>
            </a:extLst>
          </p:cNvPr>
          <p:cNvSpPr>
            <a:spLocks noGrp="1"/>
          </p:cNvSpPr>
          <p:nvPr>
            <p:ph idx="1"/>
          </p:nvPr>
        </p:nvSpPr>
        <p:spPr>
          <a:xfrm>
            <a:off x="690282" y="1532964"/>
            <a:ext cx="10847294" cy="5065059"/>
          </a:xfrm>
        </p:spPr>
        <p:txBody>
          <a:bodyPr>
            <a:normAutofit fontScale="55000" lnSpcReduction="20000"/>
          </a:bodyPr>
          <a:lstStyle/>
          <a:p>
            <a:pPr marL="0" marR="14810" indent="0" algn="ctr">
              <a:lnSpc>
                <a:spcPct val="120000"/>
              </a:lnSpc>
              <a:spcBef>
                <a:spcPts val="0"/>
              </a:spcBef>
              <a:buNone/>
            </a:pPr>
            <a:r>
              <a:rPr lang="en-US" sz="3600" b="1" i="0" u="none" strike="noStrike" baseline="0" dirty="0">
                <a:solidFill>
                  <a:srgbClr val="DE5E5E"/>
                </a:solidFill>
                <a:latin typeface="Avenir Next LT Pro" panose="020B0504020202020204" pitchFamily="34" charset="0"/>
              </a:rPr>
              <a:t>WinSETT: MAKING WAVES</a:t>
            </a:r>
          </a:p>
          <a:p>
            <a:pPr marL="0" marR="14810" indent="0">
              <a:lnSpc>
                <a:spcPct val="120000"/>
              </a:lnSpc>
              <a:spcBef>
                <a:spcPts val="0"/>
              </a:spcBef>
              <a:buNone/>
            </a:pPr>
            <a:r>
              <a:rPr lang="en-US" sz="2800" b="0" i="0" u="none" strike="noStrike" baseline="0" dirty="0">
                <a:latin typeface="Avenir Next LT Pro" panose="020B0504020202020204" pitchFamily="34" charset="0"/>
              </a:rPr>
              <a:t>A swell of change comes from the tiniest event.  A single drop of water can break open ancient stones or create a ripple for miles.  Together, enough droplets of water form a wave, which can impact the landscape and alter the view.  WinSETT is the wave of change - towards inclusivity - in the male-dominated world of science, engineering, trades and technology.</a:t>
            </a:r>
          </a:p>
          <a:p>
            <a:pPr marL="0" marR="14810" indent="0" algn="ctr">
              <a:lnSpc>
                <a:spcPct val="120000"/>
              </a:lnSpc>
              <a:spcBef>
                <a:spcPts val="0"/>
              </a:spcBef>
              <a:buNone/>
            </a:pPr>
            <a:endParaRPr lang="en-US" sz="2400" b="0" i="0" u="none" strike="noStrike" baseline="0" dirty="0">
              <a:latin typeface="Avenir Next LT Pro" panose="020B0504020202020204" pitchFamily="34" charset="0"/>
            </a:endParaRPr>
          </a:p>
          <a:p>
            <a:pPr marL="0" marR="14810" indent="0" algn="ctr">
              <a:lnSpc>
                <a:spcPct val="120000"/>
              </a:lnSpc>
              <a:spcBef>
                <a:spcPts val="0"/>
              </a:spcBef>
              <a:buNone/>
            </a:pPr>
            <a:r>
              <a:rPr lang="en-US" sz="3600" b="1" i="0" u="none" strike="noStrike" baseline="0" dirty="0">
                <a:solidFill>
                  <a:srgbClr val="57C0D7"/>
                </a:solidFill>
                <a:latin typeface="Avenir Next LT Pro" panose="020B0504020202020204" pitchFamily="34" charset="0"/>
              </a:rPr>
              <a:t>TURNING THE TIDE</a:t>
            </a:r>
          </a:p>
          <a:p>
            <a:pPr marL="0" marR="11550" indent="0">
              <a:lnSpc>
                <a:spcPct val="120000"/>
              </a:lnSpc>
              <a:spcBef>
                <a:spcPts val="0"/>
              </a:spcBef>
              <a:buNone/>
            </a:pPr>
            <a:r>
              <a:rPr lang="en-US" sz="2800" b="0" i="0" u="none" strike="noStrike" baseline="0" dirty="0">
                <a:latin typeface="Avenir Next LT Pro" panose="020B0504020202020204" pitchFamily="34" charset="0"/>
              </a:rPr>
              <a:t>WinSETT is a progressive, action-oriented, non-profit organization, aspiring to recruit, retain and advance the careers of under-represented people in the SETT world.  Since 2010, we have worked to make a dramatic impact on industry; starting with our flagship Leadership Program - guiding awareness and change through facilitated learning both in-person and online.</a:t>
            </a:r>
          </a:p>
          <a:p>
            <a:pPr marL="0" marR="11550" indent="0">
              <a:lnSpc>
                <a:spcPct val="120000"/>
              </a:lnSpc>
              <a:spcBef>
                <a:spcPts val="0"/>
              </a:spcBef>
              <a:buNone/>
            </a:pPr>
            <a:endParaRPr lang="en-US" sz="2800" b="0" i="0" u="none" strike="noStrike" baseline="0" dirty="0">
              <a:latin typeface="Avenir Next LT Pro" panose="020B0504020202020204" pitchFamily="34" charset="0"/>
            </a:endParaRPr>
          </a:p>
          <a:p>
            <a:pPr marL="0" marR="11550" indent="0">
              <a:lnSpc>
                <a:spcPct val="120000"/>
              </a:lnSpc>
              <a:spcBef>
                <a:spcPts val="0"/>
              </a:spcBef>
              <a:buNone/>
            </a:pPr>
            <a:r>
              <a:rPr lang="en-US" sz="2800" b="0" i="0" u="none" strike="noStrike" baseline="0" dirty="0">
                <a:latin typeface="Avenir Next LT Pro" panose="020B0504020202020204" pitchFamily="34" charset="0"/>
              </a:rPr>
              <a:t>We amplify voices and celebrate the leadership and achievements in our industries.  Through partnerships with government, business and industry, WinSETT fosters opportunities to develop and implement inclusive policies, improved working experiences and increased innovation throughout the country.</a:t>
            </a:r>
          </a:p>
          <a:p>
            <a:pPr marL="0" marR="11550" indent="0" algn="ctr">
              <a:lnSpc>
                <a:spcPct val="120000"/>
              </a:lnSpc>
              <a:spcBef>
                <a:spcPts val="0"/>
              </a:spcBef>
              <a:buNone/>
            </a:pPr>
            <a:endParaRPr lang="en-US" sz="2400" b="0" i="0" u="none" strike="noStrike" baseline="0" dirty="0">
              <a:latin typeface="Avenir Next LT Pro" panose="020B0504020202020204" pitchFamily="34" charset="0"/>
            </a:endParaRPr>
          </a:p>
          <a:p>
            <a:pPr marL="0" marR="14810" indent="0" algn="ctr">
              <a:lnSpc>
                <a:spcPct val="120000"/>
              </a:lnSpc>
              <a:spcBef>
                <a:spcPts val="0"/>
              </a:spcBef>
              <a:buNone/>
            </a:pPr>
            <a:r>
              <a:rPr lang="en-US" sz="3600" b="1" i="0" u="none" strike="noStrike" baseline="0" dirty="0">
                <a:solidFill>
                  <a:srgbClr val="8A5F95"/>
                </a:solidFill>
                <a:latin typeface="Avenir Next LT Pro" panose="020B0504020202020204" pitchFamily="34" charset="0"/>
              </a:rPr>
              <a:t>WAVE OF THE FUTURE</a:t>
            </a:r>
          </a:p>
          <a:p>
            <a:pPr marL="0" indent="0">
              <a:lnSpc>
                <a:spcPct val="120000"/>
              </a:lnSpc>
              <a:spcBef>
                <a:spcPts val="0"/>
              </a:spcBef>
              <a:buNone/>
            </a:pPr>
            <a:r>
              <a:rPr lang="en-US" sz="2800" b="0" i="0" u="none" strike="noStrike" baseline="0" dirty="0">
                <a:latin typeface="Avenir Next LT Pro" panose="020B0504020202020204" pitchFamily="34" charset="0"/>
              </a:rPr>
              <a:t>WinSETT envisions a world where everyone - including under-represented groups like women and gender non-conforming people - can participate fully in the fields of science, engineering, trades and technology. </a:t>
            </a:r>
          </a:p>
          <a:p>
            <a:pPr marL="0" indent="0">
              <a:lnSpc>
                <a:spcPct val="120000"/>
              </a:lnSpc>
              <a:spcBef>
                <a:spcPts val="0"/>
              </a:spcBef>
              <a:buNone/>
            </a:pPr>
            <a:endParaRPr lang="en-US" sz="2800" b="0" i="0" u="none" strike="noStrike" baseline="0" dirty="0">
              <a:latin typeface="Avenir Next LT Pro" panose="020B0504020202020204" pitchFamily="34" charset="0"/>
            </a:endParaRPr>
          </a:p>
          <a:p>
            <a:pPr marL="0" indent="0">
              <a:lnSpc>
                <a:spcPct val="120000"/>
              </a:lnSpc>
              <a:spcBef>
                <a:spcPts val="0"/>
              </a:spcBef>
              <a:buNone/>
            </a:pPr>
            <a:r>
              <a:rPr lang="en-US" sz="2800" b="0" i="0" u="none" strike="noStrike" baseline="0" dirty="0">
                <a:latin typeface="Avenir Next LT Pro" panose="020B0504020202020204" pitchFamily="34" charset="0"/>
              </a:rPr>
              <a:t>Join us and become part of the surge toward equity, gender diversity and inclusion in SETT.</a:t>
            </a:r>
          </a:p>
          <a:p>
            <a:pPr marL="1149350" lvl="1" indent="-514350">
              <a:lnSpc>
                <a:spcPct val="110000"/>
              </a:lnSpc>
              <a:spcBef>
                <a:spcPts val="1000"/>
              </a:spcBef>
              <a:buClr>
                <a:srgbClr val="1F3468"/>
              </a:buClr>
              <a:buSzPts val="2800"/>
            </a:pPr>
            <a:endParaRPr lang="en-US" sz="2400" dirty="0"/>
          </a:p>
        </p:txBody>
      </p:sp>
    </p:spTree>
    <p:extLst>
      <p:ext uri="{BB962C8B-B14F-4D97-AF65-F5344CB8AC3E}">
        <p14:creationId xmlns:p14="http://schemas.microsoft.com/office/powerpoint/2010/main" val="110453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4371-E6DB-4CDE-2BC8-64C7555833BA}"/>
              </a:ext>
            </a:extLst>
          </p:cNvPr>
          <p:cNvSpPr>
            <a:spLocks noGrp="1"/>
          </p:cNvSpPr>
          <p:nvPr>
            <p:ph type="title"/>
          </p:nvPr>
        </p:nvSpPr>
        <p:spPr/>
        <p:txBody>
          <a:bodyPr/>
          <a:lstStyle/>
          <a:p>
            <a:r>
              <a:rPr lang="en-US" dirty="0">
                <a:solidFill>
                  <a:schemeClr val="accent1"/>
                </a:solidFill>
              </a:rPr>
              <a:t>About Us</a:t>
            </a:r>
          </a:p>
        </p:txBody>
      </p:sp>
      <p:sp>
        <p:nvSpPr>
          <p:cNvPr id="6" name="Text Placeholder 2">
            <a:extLst>
              <a:ext uri="{FF2B5EF4-FFF2-40B4-BE49-F238E27FC236}">
                <a16:creationId xmlns:a16="http://schemas.microsoft.com/office/drawing/2014/main" id="{862FF1A2-468E-FA11-FBA0-1BFCB74A09FD}"/>
              </a:ext>
            </a:extLst>
          </p:cNvPr>
          <p:cNvSpPr txBox="1">
            <a:spLocks/>
          </p:cNvSpPr>
          <p:nvPr/>
        </p:nvSpPr>
        <p:spPr>
          <a:xfrm>
            <a:off x="606166" y="1565606"/>
            <a:ext cx="4886325" cy="590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DE5E5E"/>
                </a:solidFill>
                <a:latin typeface="Avenir Next LT Pro" panose="020B0504020202020204" pitchFamily="34" charset="0"/>
              </a:rPr>
              <a:t>OUR MISSION STATEMENT</a:t>
            </a:r>
          </a:p>
        </p:txBody>
      </p:sp>
      <p:sp>
        <p:nvSpPr>
          <p:cNvPr id="7" name="Content Placeholder 3">
            <a:extLst>
              <a:ext uri="{FF2B5EF4-FFF2-40B4-BE49-F238E27FC236}">
                <a16:creationId xmlns:a16="http://schemas.microsoft.com/office/drawing/2014/main" id="{68335E2F-5166-457C-A101-C6526C5D0FA3}"/>
              </a:ext>
            </a:extLst>
          </p:cNvPr>
          <p:cNvSpPr txBox="1">
            <a:spLocks/>
          </p:cNvSpPr>
          <p:nvPr/>
        </p:nvSpPr>
        <p:spPr>
          <a:xfrm>
            <a:off x="606166" y="2181005"/>
            <a:ext cx="4193657" cy="11297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a:effectLst/>
                <a:latin typeface="Avenir Next LT Pro" panose="020B0504020202020204" pitchFamily="34" charset="0"/>
                <a:ea typeface="Aptos" panose="020B0004020202020204" pitchFamily="34" charset="0"/>
                <a:cs typeface="Times New Roman" panose="02020603050405020304" pitchFamily="18" charset="0"/>
              </a:rPr>
              <a:t>WinSETT supports, empowers and enables women to enter, stay, grow and lead in science, engineering, trades and technology</a:t>
            </a:r>
            <a:endParaRPr lang="en-US" sz="1600" dirty="0">
              <a:latin typeface="Avenir Next LT Pro" panose="020B0504020202020204" pitchFamily="34" charset="0"/>
              <a:ea typeface="Calibri" panose="020F0502020204030204" pitchFamily="34" charset="0"/>
            </a:endParaRPr>
          </a:p>
        </p:txBody>
      </p:sp>
      <p:sp>
        <p:nvSpPr>
          <p:cNvPr id="8" name="Text Placeholder 4">
            <a:extLst>
              <a:ext uri="{FF2B5EF4-FFF2-40B4-BE49-F238E27FC236}">
                <a16:creationId xmlns:a16="http://schemas.microsoft.com/office/drawing/2014/main" id="{12384B2B-B438-B6C1-C902-4381711DA837}"/>
              </a:ext>
            </a:extLst>
          </p:cNvPr>
          <p:cNvSpPr txBox="1">
            <a:spLocks/>
          </p:cNvSpPr>
          <p:nvPr/>
        </p:nvSpPr>
        <p:spPr>
          <a:xfrm>
            <a:off x="567218" y="3297843"/>
            <a:ext cx="4886325" cy="590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57C0D7"/>
                </a:solidFill>
                <a:latin typeface="Avenir Next LT Pro" panose="020B0504020202020204" pitchFamily="34" charset="0"/>
              </a:rPr>
              <a:t>OUR GUIDING PRINCIPLES</a:t>
            </a:r>
          </a:p>
        </p:txBody>
      </p:sp>
      <p:sp>
        <p:nvSpPr>
          <p:cNvPr id="9" name="Content Placeholder 5">
            <a:extLst>
              <a:ext uri="{FF2B5EF4-FFF2-40B4-BE49-F238E27FC236}">
                <a16:creationId xmlns:a16="http://schemas.microsoft.com/office/drawing/2014/main" id="{3F448FF2-AEC2-3687-62F9-8EFA428FA1AD}"/>
              </a:ext>
            </a:extLst>
          </p:cNvPr>
          <p:cNvSpPr txBox="1">
            <a:spLocks/>
          </p:cNvSpPr>
          <p:nvPr/>
        </p:nvSpPr>
        <p:spPr>
          <a:xfrm>
            <a:off x="409120" y="3771336"/>
            <a:ext cx="4886325" cy="20931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Foster inclusivity and respect</a:t>
            </a:r>
            <a:endParaRPr lang="en-US" sz="1600" dirty="0">
              <a:latin typeface="Avenir Next LT Pro" panose="020B0504020202020204" pitchFamily="34" charset="0"/>
              <a:ea typeface="Palatino Linotype" panose="02040502050505030304" pitchFamily="18" charset="0"/>
              <a:cs typeface="Palatino Linotype" panose="02040502050505030304" pitchFamily="18" charset="0"/>
            </a:endParaRPr>
          </a:p>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Represent the diversity we promote</a:t>
            </a:r>
          </a:p>
          <a:p>
            <a:pPr marL="346075" indent="-285750">
              <a:lnSpc>
                <a:spcPct val="100000"/>
              </a:lnSpc>
              <a:spcBef>
                <a:spcPts val="0"/>
              </a:spcBef>
            </a:pPr>
            <a:r>
              <a:rPr lang="en-US" sz="1600" dirty="0">
                <a:latin typeface="Avenir Next LT Pro" panose="020B0504020202020204" pitchFamily="34" charset="0"/>
                <a:ea typeface="Palatino Linotype" panose="02040502050505030304" pitchFamily="18" charset="0"/>
                <a:cs typeface="Palatino Linotype" panose="02040502050505030304" pitchFamily="18" charset="0"/>
              </a:rPr>
              <a:t>Listen to others to learn what we don’t know</a:t>
            </a:r>
          </a:p>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Build on what others have done</a:t>
            </a:r>
            <a:endParaRPr lang="en-US" sz="1600" dirty="0">
              <a:latin typeface="Avenir Next LT Pro" panose="020B0504020202020204" pitchFamily="34" charset="0"/>
              <a:ea typeface="Palatino Linotype" panose="02040502050505030304" pitchFamily="18" charset="0"/>
              <a:cs typeface="Palatino Linotype" panose="02040502050505030304" pitchFamily="18" charset="0"/>
            </a:endParaRPr>
          </a:p>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Strive to be better and accomplish more</a:t>
            </a:r>
            <a:endParaRPr lang="en-US" sz="1600" dirty="0">
              <a:latin typeface="Avenir Next LT Pro" panose="020B0504020202020204" pitchFamily="34" charset="0"/>
              <a:ea typeface="Palatino Linotype" panose="02040502050505030304" pitchFamily="18" charset="0"/>
              <a:cs typeface="Palatino Linotype" panose="02040502050505030304" pitchFamily="18" charset="0"/>
            </a:endParaRPr>
          </a:p>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Step out of our comfort zone</a:t>
            </a:r>
            <a:endParaRPr lang="en-US" sz="1600" dirty="0">
              <a:latin typeface="Avenir Next LT Pro" panose="020B0504020202020204" pitchFamily="34" charset="0"/>
              <a:ea typeface="Palatino Linotype" panose="02040502050505030304" pitchFamily="18" charset="0"/>
              <a:cs typeface="Palatino Linotype" panose="02040502050505030304" pitchFamily="18" charset="0"/>
            </a:endParaRPr>
          </a:p>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Find new ways to share and collaborate</a:t>
            </a:r>
            <a:endParaRPr lang="en-US" sz="1600" dirty="0">
              <a:latin typeface="Avenir Next LT Pro" panose="020B0504020202020204" pitchFamily="34" charset="0"/>
              <a:ea typeface="Palatino Linotype" panose="02040502050505030304" pitchFamily="18" charset="0"/>
              <a:cs typeface="Palatino Linotype" panose="02040502050505030304" pitchFamily="18" charset="0"/>
            </a:endParaRPr>
          </a:p>
          <a:p>
            <a:pPr marL="346075" indent="-285750">
              <a:lnSpc>
                <a:spcPct val="100000"/>
              </a:lnSpc>
              <a:spcBef>
                <a:spcPts val="0"/>
              </a:spcBef>
            </a:pPr>
            <a:r>
              <a:rPr lang="en-US" sz="1600" dirty="0">
                <a:solidFill>
                  <a:srgbClr val="000000"/>
                </a:solidFill>
                <a:latin typeface="Avenir Next LT Pro" panose="020B0504020202020204" pitchFamily="34" charset="0"/>
                <a:ea typeface="Palatino Linotype" panose="02040502050505030304" pitchFamily="18" charset="0"/>
                <a:cs typeface="Palatino Linotype" panose="02040502050505030304" pitchFamily="18" charset="0"/>
              </a:rPr>
              <a:t>Understand and value intersectionality</a:t>
            </a:r>
            <a:endParaRPr lang="en-US" sz="1600" dirty="0">
              <a:latin typeface="Avenir Next LT Pro" panose="020B0504020202020204" pitchFamily="34" charset="0"/>
              <a:ea typeface="Palatino Linotype" panose="02040502050505030304" pitchFamily="18" charset="0"/>
              <a:cs typeface="Palatino Linotype" panose="02040502050505030304" pitchFamily="18" charset="0"/>
            </a:endParaRPr>
          </a:p>
        </p:txBody>
      </p:sp>
      <p:sp>
        <p:nvSpPr>
          <p:cNvPr id="11" name="TextBox 10">
            <a:extLst>
              <a:ext uri="{FF2B5EF4-FFF2-40B4-BE49-F238E27FC236}">
                <a16:creationId xmlns:a16="http://schemas.microsoft.com/office/drawing/2014/main" id="{282C3526-1F74-3C43-1B6E-81C9BE02D6A8}"/>
              </a:ext>
            </a:extLst>
          </p:cNvPr>
          <p:cNvSpPr txBox="1"/>
          <p:nvPr/>
        </p:nvSpPr>
        <p:spPr>
          <a:xfrm>
            <a:off x="943170" y="5999442"/>
            <a:ext cx="10080550" cy="338554"/>
          </a:xfrm>
          <a:prstGeom prst="rect">
            <a:avLst/>
          </a:prstGeom>
          <a:noFill/>
        </p:spPr>
        <p:txBody>
          <a:bodyPr wrap="square" rtlCol="0">
            <a:spAutoFit/>
          </a:bodyPr>
          <a:lstStyle/>
          <a:p>
            <a:r>
              <a:rPr lang="en-US" sz="1600" dirty="0">
                <a:latin typeface="Avenir Next LT Pro" panose="020B0504020202020204" pitchFamily="34" charset="0"/>
              </a:rPr>
              <a:t>REACH:  5,000+ program graduates  |  2,000+ LinkedIn followers  |  1,110+ X followers</a:t>
            </a:r>
          </a:p>
        </p:txBody>
      </p:sp>
      <p:sp>
        <p:nvSpPr>
          <p:cNvPr id="12" name="Rectangle 11">
            <a:extLst>
              <a:ext uri="{FF2B5EF4-FFF2-40B4-BE49-F238E27FC236}">
                <a16:creationId xmlns:a16="http://schemas.microsoft.com/office/drawing/2014/main" id="{B0B316C4-DE21-639B-66AE-51B6DBAE9B4F}"/>
              </a:ext>
            </a:extLst>
          </p:cNvPr>
          <p:cNvSpPr/>
          <p:nvPr/>
        </p:nvSpPr>
        <p:spPr>
          <a:xfrm flipV="1">
            <a:off x="714725" y="3699461"/>
            <a:ext cx="986246"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0BFEF3-988C-E334-BEDC-05B26316B695}"/>
              </a:ext>
            </a:extLst>
          </p:cNvPr>
          <p:cNvSpPr/>
          <p:nvPr/>
        </p:nvSpPr>
        <p:spPr>
          <a:xfrm flipV="1">
            <a:off x="714725" y="1979134"/>
            <a:ext cx="986246"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978B6CC-592B-8271-7D00-F1B34EF7C261}"/>
              </a:ext>
            </a:extLst>
          </p:cNvPr>
          <p:cNvSpPr txBox="1"/>
          <p:nvPr/>
        </p:nvSpPr>
        <p:spPr>
          <a:xfrm>
            <a:off x="5810640" y="1508989"/>
            <a:ext cx="6097554" cy="461665"/>
          </a:xfrm>
          <a:prstGeom prst="rect">
            <a:avLst/>
          </a:prstGeom>
          <a:noFill/>
        </p:spPr>
        <p:txBody>
          <a:bodyPr wrap="square">
            <a:spAutoFit/>
          </a:bodyPr>
          <a:lstStyle/>
          <a:p>
            <a:pPr marL="0" indent="0">
              <a:buNone/>
            </a:pPr>
            <a:r>
              <a:rPr lang="en-US" sz="2400" b="1" dirty="0">
                <a:solidFill>
                  <a:srgbClr val="8A5F95"/>
                </a:solidFill>
                <a:latin typeface="Avenir Next LT Pro" panose="020B0504020202020204" pitchFamily="34" charset="0"/>
              </a:rPr>
              <a:t>WHY PARTNER WITH WINSETT?</a:t>
            </a:r>
          </a:p>
        </p:txBody>
      </p:sp>
      <p:sp>
        <p:nvSpPr>
          <p:cNvPr id="14" name="TextBox 13">
            <a:extLst>
              <a:ext uri="{FF2B5EF4-FFF2-40B4-BE49-F238E27FC236}">
                <a16:creationId xmlns:a16="http://schemas.microsoft.com/office/drawing/2014/main" id="{75EBEF71-ECBB-6ED1-4F33-845A6A1A4B77}"/>
              </a:ext>
            </a:extLst>
          </p:cNvPr>
          <p:cNvSpPr txBox="1"/>
          <p:nvPr/>
        </p:nvSpPr>
        <p:spPr>
          <a:xfrm>
            <a:off x="5903946" y="2505670"/>
            <a:ext cx="6097554" cy="3054682"/>
          </a:xfrm>
          <a:prstGeom prst="rect">
            <a:avLst/>
          </a:prstGeom>
          <a:noFill/>
        </p:spPr>
        <p:txBody>
          <a:bodyPr wrap="square">
            <a:spAutoFit/>
          </a:bodyPr>
          <a:lstStyle/>
          <a:p>
            <a:pPr>
              <a:lnSpc>
                <a:spcPts val="1850"/>
              </a:lnSpc>
              <a:spcBef>
                <a:spcPts val="95"/>
              </a:spcBef>
            </a:pPr>
            <a:r>
              <a:rPr lang="en-US" sz="1600" dirty="0">
                <a:latin typeface="Avenir Next LT Pro" panose="020B0504020202020204" pitchFamily="34" charset="0"/>
                <a:cs typeface="Arial"/>
              </a:rPr>
              <a:t>Partnering</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with</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WinSETT</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means</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more</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than</a:t>
            </a:r>
            <a:r>
              <a:rPr lang="en-US" sz="1600" spc="-55" dirty="0">
                <a:latin typeface="Avenir Next LT Pro" panose="020B0504020202020204" pitchFamily="34" charset="0"/>
                <a:cs typeface="Arial"/>
              </a:rPr>
              <a:t> </a:t>
            </a:r>
            <a:r>
              <a:rPr lang="en-US" sz="1600" spc="-10" dirty="0">
                <a:latin typeface="Avenir Next LT Pro" panose="020B0504020202020204" pitchFamily="34" charset="0"/>
                <a:cs typeface="Arial"/>
              </a:rPr>
              <a:t>sponsorship </a:t>
            </a:r>
            <a:r>
              <a:rPr lang="en-US" sz="1600" spc="-25" dirty="0">
                <a:latin typeface="Avenir Next LT Pro" panose="020B0504020202020204" pitchFamily="34" charset="0"/>
                <a:cs typeface="Arial"/>
              </a:rPr>
              <a:t>—</a:t>
            </a:r>
            <a:r>
              <a:rPr lang="en-US" sz="1600" dirty="0">
                <a:latin typeface="Avenir Next LT Pro" panose="020B0504020202020204" pitchFamily="34" charset="0"/>
                <a:cs typeface="Arial"/>
              </a:rPr>
              <a:t>it’s</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joining</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a</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national</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movement</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that’s</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redefining</a:t>
            </a:r>
            <a:r>
              <a:rPr lang="en-US" sz="1600" spc="-50" dirty="0">
                <a:latin typeface="Avenir Next LT Pro" panose="020B0504020202020204" pitchFamily="34" charset="0"/>
                <a:cs typeface="Arial"/>
              </a:rPr>
              <a:t> </a:t>
            </a:r>
            <a:r>
              <a:rPr lang="en-US" sz="1600" spc="-20" dirty="0">
                <a:latin typeface="Avenir Next LT Pro" panose="020B0504020202020204" pitchFamily="34" charset="0"/>
                <a:cs typeface="Arial"/>
              </a:rPr>
              <a:t>what </a:t>
            </a:r>
            <a:r>
              <a:rPr lang="en-US" sz="1600" dirty="0">
                <a:latin typeface="Avenir Next LT Pro" panose="020B0504020202020204" pitchFamily="34" charset="0"/>
                <a:cs typeface="Arial"/>
              </a:rPr>
              <a:t>leadership</a:t>
            </a:r>
            <a:r>
              <a:rPr lang="en-US" sz="1600" spc="-60" dirty="0">
                <a:latin typeface="Avenir Next LT Pro" panose="020B0504020202020204" pitchFamily="34" charset="0"/>
                <a:cs typeface="Arial"/>
              </a:rPr>
              <a:t> </a:t>
            </a:r>
            <a:r>
              <a:rPr lang="en-US" sz="1600" dirty="0">
                <a:latin typeface="Avenir Next LT Pro" panose="020B0504020202020204" pitchFamily="34" charset="0"/>
                <a:cs typeface="Arial"/>
              </a:rPr>
              <a:t>looks</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like</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in</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science,</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engineering,</a:t>
            </a:r>
            <a:r>
              <a:rPr lang="en-US" sz="1600" spc="-55" dirty="0">
                <a:latin typeface="Avenir Next LT Pro" panose="020B0504020202020204" pitchFamily="34" charset="0"/>
                <a:cs typeface="Arial"/>
              </a:rPr>
              <a:t> </a:t>
            </a:r>
            <a:r>
              <a:rPr lang="en-US" sz="1600" spc="-10" dirty="0">
                <a:latin typeface="Avenir Next LT Pro" panose="020B0504020202020204" pitchFamily="34" charset="0"/>
                <a:cs typeface="Arial"/>
              </a:rPr>
              <a:t>trades, </a:t>
            </a:r>
            <a:r>
              <a:rPr lang="en-US" sz="1600" dirty="0">
                <a:latin typeface="Avenir Next LT Pro" panose="020B0504020202020204" pitchFamily="34" charset="0"/>
                <a:cs typeface="Arial"/>
              </a:rPr>
              <a:t>and</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technology</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(SETT).</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Together,</a:t>
            </a:r>
            <a:r>
              <a:rPr lang="en-US" sz="1600" spc="-50" dirty="0">
                <a:latin typeface="Avenir Next LT Pro" panose="020B0504020202020204" pitchFamily="34" charset="0"/>
                <a:cs typeface="Arial"/>
              </a:rPr>
              <a:t> </a:t>
            </a:r>
            <a:r>
              <a:rPr lang="en-US" sz="1600" dirty="0">
                <a:latin typeface="Avenir Next LT Pro" panose="020B0504020202020204" pitchFamily="34" charset="0"/>
                <a:cs typeface="Arial"/>
              </a:rPr>
              <a:t>we</a:t>
            </a:r>
            <a:r>
              <a:rPr lang="en-US" sz="1600" spc="-55" dirty="0">
                <a:latin typeface="Avenir Next LT Pro" panose="020B0504020202020204" pitchFamily="34" charset="0"/>
                <a:cs typeface="Arial"/>
              </a:rPr>
              <a:t> </a:t>
            </a:r>
            <a:r>
              <a:rPr lang="en-US" sz="1600" dirty="0">
                <a:latin typeface="Avenir Next LT Pro" panose="020B0504020202020204" pitchFamily="34" charset="0"/>
                <a:cs typeface="Arial"/>
              </a:rPr>
              <a:t>are</a:t>
            </a:r>
            <a:r>
              <a:rPr lang="en-US" sz="1600" spc="-50" dirty="0">
                <a:latin typeface="Avenir Next LT Pro" panose="020B0504020202020204" pitchFamily="34" charset="0"/>
                <a:cs typeface="Arial"/>
              </a:rPr>
              <a:t> </a:t>
            </a:r>
            <a:r>
              <a:rPr lang="en-US" sz="1600" spc="-10" dirty="0">
                <a:latin typeface="Avenir Next LT Pro" panose="020B0504020202020204" pitchFamily="34" charset="0"/>
                <a:cs typeface="Arial"/>
              </a:rPr>
              <a:t>advancing </a:t>
            </a:r>
            <a:r>
              <a:rPr lang="en-US" sz="1600" dirty="0">
                <a:latin typeface="Avenir Next LT Pro" panose="020B0504020202020204" pitchFamily="34" charset="0"/>
                <a:cs typeface="Arial"/>
              </a:rPr>
              <a:t>equity,</a:t>
            </a:r>
            <a:r>
              <a:rPr lang="en-US" sz="1600" spc="-65" dirty="0">
                <a:latin typeface="Avenir Next LT Pro" panose="020B0504020202020204" pitchFamily="34" charset="0"/>
                <a:cs typeface="Arial"/>
              </a:rPr>
              <a:t> </a:t>
            </a:r>
            <a:r>
              <a:rPr lang="en-US" sz="1600" dirty="0">
                <a:latin typeface="Avenir Next LT Pro" panose="020B0504020202020204" pitchFamily="34" charset="0"/>
                <a:cs typeface="Arial"/>
              </a:rPr>
              <a:t>inspiring</a:t>
            </a:r>
            <a:r>
              <a:rPr lang="en-US" sz="1600" spc="-60" dirty="0">
                <a:latin typeface="Avenir Next LT Pro" panose="020B0504020202020204" pitchFamily="34" charset="0"/>
                <a:cs typeface="Arial"/>
              </a:rPr>
              <a:t> </a:t>
            </a:r>
            <a:r>
              <a:rPr lang="en-US" sz="1600" dirty="0">
                <a:latin typeface="Avenir Next LT Pro" panose="020B0504020202020204" pitchFamily="34" charset="0"/>
                <a:cs typeface="Arial"/>
              </a:rPr>
              <a:t>innovation,</a:t>
            </a:r>
            <a:r>
              <a:rPr lang="en-US" sz="1600" spc="-60" dirty="0">
                <a:latin typeface="Avenir Next LT Pro" panose="020B0504020202020204" pitchFamily="34" charset="0"/>
                <a:cs typeface="Arial"/>
              </a:rPr>
              <a:t> </a:t>
            </a:r>
            <a:r>
              <a:rPr lang="en-US" sz="1600" dirty="0">
                <a:latin typeface="Avenir Next LT Pro" panose="020B0504020202020204" pitchFamily="34" charset="0"/>
                <a:cs typeface="Arial"/>
              </a:rPr>
              <a:t>and</a:t>
            </a:r>
            <a:r>
              <a:rPr lang="en-US" sz="1600" spc="-60" dirty="0">
                <a:latin typeface="Avenir Next LT Pro" panose="020B0504020202020204" pitchFamily="34" charset="0"/>
                <a:cs typeface="Arial"/>
              </a:rPr>
              <a:t> </a:t>
            </a:r>
            <a:r>
              <a:rPr lang="en-US" sz="1600" dirty="0">
                <a:latin typeface="Avenir Next LT Pro" panose="020B0504020202020204" pitchFamily="34" charset="0"/>
                <a:cs typeface="Arial"/>
              </a:rPr>
              <a:t>creating</a:t>
            </a:r>
            <a:r>
              <a:rPr lang="en-US" sz="1600" spc="-60" dirty="0">
                <a:latin typeface="Avenir Next LT Pro" panose="020B0504020202020204" pitchFamily="34" charset="0"/>
                <a:cs typeface="Arial"/>
              </a:rPr>
              <a:t> </a:t>
            </a:r>
            <a:r>
              <a:rPr lang="en-US" sz="1600" spc="-10" dirty="0">
                <a:latin typeface="Avenir Next LT Pro" panose="020B0504020202020204" pitchFamily="34" charset="0"/>
                <a:cs typeface="Arial"/>
              </a:rPr>
              <a:t>workplaces </a:t>
            </a:r>
            <a:r>
              <a:rPr lang="en-US" sz="1600" dirty="0">
                <a:latin typeface="Avenir Next LT Pro" panose="020B0504020202020204" pitchFamily="34" charset="0"/>
                <a:cs typeface="Arial"/>
              </a:rPr>
              <a:t>where</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every</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voice</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is</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valued,</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and</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every</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leader</a:t>
            </a:r>
            <a:r>
              <a:rPr lang="en-US" sz="1600" spc="-40" dirty="0">
                <a:latin typeface="Avenir Next LT Pro" panose="020B0504020202020204" pitchFamily="34" charset="0"/>
                <a:cs typeface="Arial"/>
              </a:rPr>
              <a:t> </a:t>
            </a:r>
            <a:r>
              <a:rPr lang="en-US" sz="1600" dirty="0">
                <a:latin typeface="Avenir Next LT Pro" panose="020B0504020202020204" pitchFamily="34" charset="0"/>
                <a:cs typeface="Arial"/>
              </a:rPr>
              <a:t>can</a:t>
            </a:r>
            <a:r>
              <a:rPr lang="en-US" sz="1600" spc="-40" dirty="0">
                <a:latin typeface="Avenir Next LT Pro" panose="020B0504020202020204" pitchFamily="34" charset="0"/>
                <a:cs typeface="Arial"/>
              </a:rPr>
              <a:t> </a:t>
            </a:r>
            <a:r>
              <a:rPr lang="en-US" sz="1600" spc="-10" dirty="0">
                <a:latin typeface="Avenir Next LT Pro" panose="020B0504020202020204" pitchFamily="34" charset="0"/>
                <a:cs typeface="Arial"/>
              </a:rPr>
              <a:t>rise.</a:t>
            </a:r>
          </a:p>
          <a:p>
            <a:pPr>
              <a:lnSpc>
                <a:spcPts val="1850"/>
              </a:lnSpc>
              <a:spcBef>
                <a:spcPts val="95"/>
              </a:spcBef>
            </a:pPr>
            <a:endParaRPr lang="en-US" sz="1600" spc="-10" dirty="0">
              <a:latin typeface="Avenir Next LT Pro" panose="020B0504020202020204" pitchFamily="34" charset="0"/>
              <a:cs typeface="Arial"/>
            </a:endParaRPr>
          </a:p>
          <a:p>
            <a:pPr>
              <a:lnSpc>
                <a:spcPts val="1850"/>
              </a:lnSpc>
              <a:spcBef>
                <a:spcPts val="95"/>
              </a:spcBef>
            </a:pPr>
            <a:r>
              <a:rPr lang="en-US" sz="1600" dirty="0">
                <a:latin typeface="Avenir Next LT Pro" panose="020B0504020202020204" pitchFamily="34" charset="0"/>
              </a:rPr>
              <a:t>Your partnership with WinSETT is an </a:t>
            </a:r>
            <a:r>
              <a:rPr lang="en-US" sz="1600" b="1" dirty="0">
                <a:latin typeface="Avenir Next LT Pro" panose="020B0504020202020204" pitchFamily="34" charset="0"/>
              </a:rPr>
              <a:t>investment into the future</a:t>
            </a:r>
            <a:r>
              <a:rPr lang="en-US" sz="1600" dirty="0">
                <a:latin typeface="Avenir Next LT Pro" panose="020B0504020202020204" pitchFamily="34" charset="0"/>
              </a:rPr>
              <a:t>—one where inclusion fuels innovation, and where together, we make waves of lasting change across SETT industries</a:t>
            </a:r>
            <a:r>
              <a:rPr lang="en-US" sz="1600" spc="65" dirty="0">
                <a:latin typeface="Avenir Next LT Pro" panose="020B0504020202020204" pitchFamily="34" charset="0"/>
                <a:cs typeface="Calibri"/>
              </a:rPr>
              <a:t> </a:t>
            </a:r>
            <a:endParaRPr lang="en-US" sz="1600" dirty="0">
              <a:latin typeface="Avenir Next LT Pro" panose="020B0504020202020204" pitchFamily="34" charset="0"/>
              <a:cs typeface="Calibri"/>
            </a:endParaRPr>
          </a:p>
          <a:p>
            <a:pPr>
              <a:lnSpc>
                <a:spcPts val="1850"/>
              </a:lnSpc>
              <a:spcBef>
                <a:spcPts val="95"/>
              </a:spcBef>
            </a:pPr>
            <a:endParaRPr lang="en-US" dirty="0">
              <a:latin typeface="Arial"/>
              <a:cs typeface="Arial"/>
            </a:endParaRPr>
          </a:p>
        </p:txBody>
      </p:sp>
      <p:sp>
        <p:nvSpPr>
          <p:cNvPr id="15" name="Rectangle 14">
            <a:extLst>
              <a:ext uri="{FF2B5EF4-FFF2-40B4-BE49-F238E27FC236}">
                <a16:creationId xmlns:a16="http://schemas.microsoft.com/office/drawing/2014/main" id="{89A46575-73CC-4CC6-D2A6-887EEDADC79C}"/>
              </a:ext>
            </a:extLst>
          </p:cNvPr>
          <p:cNvSpPr/>
          <p:nvPr/>
        </p:nvSpPr>
        <p:spPr>
          <a:xfrm flipV="1">
            <a:off x="5983445" y="1956274"/>
            <a:ext cx="986246"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90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4371-E6DB-4CDE-2BC8-64C7555833BA}"/>
              </a:ext>
            </a:extLst>
          </p:cNvPr>
          <p:cNvSpPr>
            <a:spLocks noGrp="1"/>
          </p:cNvSpPr>
          <p:nvPr>
            <p:ph type="title"/>
          </p:nvPr>
        </p:nvSpPr>
        <p:spPr/>
        <p:txBody>
          <a:bodyPr/>
          <a:lstStyle/>
          <a:p>
            <a:r>
              <a:rPr lang="en-US" dirty="0">
                <a:solidFill>
                  <a:schemeClr val="accent1"/>
                </a:solidFill>
              </a:rPr>
              <a:t>Women in SETT Leadership Program</a:t>
            </a:r>
          </a:p>
        </p:txBody>
      </p:sp>
      <p:sp>
        <p:nvSpPr>
          <p:cNvPr id="3" name="Content Placeholder 2">
            <a:extLst>
              <a:ext uri="{FF2B5EF4-FFF2-40B4-BE49-F238E27FC236}">
                <a16:creationId xmlns:a16="http://schemas.microsoft.com/office/drawing/2014/main" id="{AF47F955-EC9B-0BC8-DBDA-08649CF540A8}"/>
              </a:ext>
            </a:extLst>
          </p:cNvPr>
          <p:cNvSpPr>
            <a:spLocks noGrp="1"/>
          </p:cNvSpPr>
          <p:nvPr>
            <p:ph sz="half" idx="1"/>
          </p:nvPr>
        </p:nvSpPr>
        <p:spPr>
          <a:xfrm>
            <a:off x="579094" y="1606041"/>
            <a:ext cx="5067300" cy="4051005"/>
          </a:xfrm>
        </p:spPr>
        <p:txBody>
          <a:bodyPr>
            <a:normAutofit/>
          </a:bodyPr>
          <a:lstStyle/>
          <a:p>
            <a:pPr marL="0" indent="0">
              <a:lnSpc>
                <a:spcPct val="100000"/>
              </a:lnSpc>
              <a:spcBef>
                <a:spcPts val="200"/>
              </a:spcBef>
              <a:buNone/>
            </a:pPr>
            <a:r>
              <a:rPr lang="en-US" sz="1500" dirty="0">
                <a:latin typeface="Avenir Next LT Pro" panose="020B0504020202020204" pitchFamily="34" charset="0"/>
              </a:rPr>
              <a:t>As an action-oriented non-profit organization, WinSETT Centre encourages and supports women in SETT careers with, among other things, professional development programming. </a:t>
            </a:r>
          </a:p>
          <a:p>
            <a:pPr marL="0" indent="0">
              <a:lnSpc>
                <a:spcPct val="100000"/>
              </a:lnSpc>
              <a:spcBef>
                <a:spcPts val="200"/>
              </a:spcBef>
              <a:buNone/>
            </a:pPr>
            <a:endParaRPr lang="en-US" sz="1500" dirty="0">
              <a:latin typeface="Avenir Next LT Pro" panose="020B0504020202020204" pitchFamily="34" charset="0"/>
            </a:endParaRPr>
          </a:p>
          <a:p>
            <a:pPr marL="0" indent="0">
              <a:lnSpc>
                <a:spcPct val="100000"/>
              </a:lnSpc>
              <a:spcBef>
                <a:spcPts val="200"/>
              </a:spcBef>
              <a:buNone/>
            </a:pPr>
            <a:r>
              <a:rPr lang="en-US" sz="1500" b="1" dirty="0">
                <a:latin typeface="Avenir Next LT Pro" panose="020B0504020202020204" pitchFamily="34" charset="0"/>
              </a:rPr>
              <a:t>Full-day Workshops </a:t>
            </a:r>
            <a:r>
              <a:rPr lang="en-US" sz="1500" dirty="0">
                <a:latin typeface="Avenir Next LT Pro" panose="020B0504020202020204" pitchFamily="34" charset="0"/>
              </a:rPr>
              <a:t>include topics such as:</a:t>
            </a:r>
          </a:p>
          <a:p>
            <a:pPr>
              <a:lnSpc>
                <a:spcPct val="100000"/>
              </a:lnSpc>
              <a:spcBef>
                <a:spcPts val="200"/>
              </a:spcBef>
            </a:pPr>
            <a:r>
              <a:rPr lang="en-US" sz="1500" dirty="0">
                <a:latin typeface="Avenir Next LT Pro" panose="020B0504020202020204" pitchFamily="34" charset="0"/>
              </a:rPr>
              <a:t>Leadership</a:t>
            </a:r>
          </a:p>
          <a:p>
            <a:pPr>
              <a:lnSpc>
                <a:spcPct val="100000"/>
              </a:lnSpc>
              <a:spcBef>
                <a:spcPts val="200"/>
              </a:spcBef>
            </a:pPr>
            <a:r>
              <a:rPr lang="en-US" sz="1500" dirty="0">
                <a:latin typeface="Avenir Next LT Pro" panose="020B0504020202020204" pitchFamily="34" charset="0"/>
              </a:rPr>
              <a:t>Communication</a:t>
            </a:r>
          </a:p>
          <a:p>
            <a:pPr>
              <a:lnSpc>
                <a:spcPct val="100000"/>
              </a:lnSpc>
              <a:spcBef>
                <a:spcPts val="200"/>
              </a:spcBef>
            </a:pPr>
            <a:r>
              <a:rPr lang="en-US" sz="1500" dirty="0">
                <a:latin typeface="Avenir Next LT Pro" panose="020B0504020202020204" pitchFamily="34" charset="0"/>
              </a:rPr>
              <a:t>Negotiation</a:t>
            </a:r>
          </a:p>
          <a:p>
            <a:pPr>
              <a:lnSpc>
                <a:spcPct val="100000"/>
              </a:lnSpc>
              <a:spcBef>
                <a:spcPts val="200"/>
              </a:spcBef>
            </a:pPr>
            <a:r>
              <a:rPr lang="en-US" sz="1500">
                <a:latin typeface="Avenir Next LT Pro" panose="020B0504020202020204" pitchFamily="34" charset="0"/>
              </a:rPr>
              <a:t>Navigating Workplace </a:t>
            </a:r>
            <a:r>
              <a:rPr lang="en-US" sz="1500" dirty="0">
                <a:latin typeface="Avenir Next LT Pro" panose="020B0504020202020204" pitchFamily="34" charset="0"/>
              </a:rPr>
              <a:t>Politics</a:t>
            </a:r>
          </a:p>
          <a:p>
            <a:pPr>
              <a:lnSpc>
                <a:spcPct val="100000"/>
              </a:lnSpc>
              <a:spcBef>
                <a:spcPts val="200"/>
              </a:spcBef>
            </a:pPr>
            <a:r>
              <a:rPr lang="en-US" sz="1500" dirty="0">
                <a:latin typeface="Avenir Next LT Pro" panose="020B0504020202020204" pitchFamily="34" charset="0"/>
              </a:rPr>
              <a:t>Building Your Network</a:t>
            </a:r>
          </a:p>
          <a:p>
            <a:pPr>
              <a:lnSpc>
                <a:spcPct val="100000"/>
              </a:lnSpc>
              <a:spcBef>
                <a:spcPts val="200"/>
              </a:spcBef>
            </a:pPr>
            <a:r>
              <a:rPr lang="en-US" sz="1500" dirty="0">
                <a:latin typeface="Avenir Next LT Pro" panose="020B0504020202020204" pitchFamily="34" charset="0"/>
              </a:rPr>
              <a:t>Emotional Intelligence</a:t>
            </a:r>
          </a:p>
          <a:p>
            <a:pPr>
              <a:lnSpc>
                <a:spcPct val="100000"/>
              </a:lnSpc>
              <a:spcBef>
                <a:spcPts val="200"/>
              </a:spcBef>
            </a:pPr>
            <a:r>
              <a:rPr lang="en-US" sz="1500" dirty="0">
                <a:latin typeface="Avenir Next LT Pro" panose="020B0504020202020204" pitchFamily="34" charset="0"/>
              </a:rPr>
              <a:t>Leading Relationships</a:t>
            </a:r>
          </a:p>
        </p:txBody>
      </p:sp>
      <p:sp>
        <p:nvSpPr>
          <p:cNvPr id="5" name="Content Placeholder 3">
            <a:extLst>
              <a:ext uri="{FF2B5EF4-FFF2-40B4-BE49-F238E27FC236}">
                <a16:creationId xmlns:a16="http://schemas.microsoft.com/office/drawing/2014/main" id="{6F679F45-F00C-FB63-1469-89DEC121A186}"/>
              </a:ext>
            </a:extLst>
          </p:cNvPr>
          <p:cNvSpPr txBox="1">
            <a:spLocks/>
          </p:cNvSpPr>
          <p:nvPr/>
        </p:nvSpPr>
        <p:spPr>
          <a:xfrm>
            <a:off x="6162869" y="1492898"/>
            <a:ext cx="5067300" cy="5177841"/>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2700" dirty="0">
                <a:latin typeface="Avenir Next LT Pro" panose="020B0504020202020204" pitchFamily="34" charset="0"/>
              </a:rPr>
              <a:t>Our </a:t>
            </a:r>
            <a:r>
              <a:rPr lang="en-US" sz="2700" b="1" dirty="0">
                <a:latin typeface="Avenir Next LT Pro" panose="020B0504020202020204" pitchFamily="34" charset="0"/>
              </a:rPr>
              <a:t>90-minute Skill Builders </a:t>
            </a:r>
            <a:r>
              <a:rPr lang="en-US" sz="2700" dirty="0">
                <a:latin typeface="Avenir Next LT Pro" panose="020B0504020202020204" pitchFamily="34" charset="0"/>
              </a:rPr>
              <a:t>are divided into series designed to boost relevant skillsets among women and their allies as well as topics for organizations.</a:t>
            </a:r>
          </a:p>
          <a:p>
            <a:pPr marL="0" indent="0">
              <a:lnSpc>
                <a:spcPct val="100000"/>
              </a:lnSpc>
              <a:spcBef>
                <a:spcPts val="200"/>
              </a:spcBef>
              <a:buFont typeface="Arial" panose="020B0604020202020204" pitchFamily="34" charset="0"/>
              <a:buNone/>
            </a:pPr>
            <a:endParaRPr lang="en-US" sz="2700" dirty="0">
              <a:latin typeface="Avenir Next LT Pro" panose="020B0504020202020204" pitchFamily="34" charset="0"/>
            </a:endParaRPr>
          </a:p>
          <a:p>
            <a:pPr marL="0" indent="0">
              <a:lnSpc>
                <a:spcPct val="100000"/>
              </a:lnSpc>
              <a:spcBef>
                <a:spcPts val="200"/>
              </a:spcBef>
              <a:buFont typeface="Arial" panose="020B0604020202020204" pitchFamily="34" charset="0"/>
              <a:buNone/>
            </a:pPr>
            <a:r>
              <a:rPr lang="en-US" sz="2700" b="1" dirty="0">
                <a:latin typeface="Avenir Next LT Pro" panose="020B0504020202020204" pitchFamily="34" charset="0"/>
              </a:rPr>
              <a:t>Topics for women include:</a:t>
            </a:r>
          </a:p>
          <a:p>
            <a:pPr>
              <a:lnSpc>
                <a:spcPct val="120000"/>
              </a:lnSpc>
              <a:spcBef>
                <a:spcPts val="200"/>
              </a:spcBef>
            </a:pPr>
            <a:r>
              <a:rPr lang="en-US" sz="2700" dirty="0">
                <a:latin typeface="Avenir Next LT Pro" panose="020B0504020202020204" pitchFamily="34" charset="0"/>
              </a:rPr>
              <a:t>Exploring Communication Styles</a:t>
            </a:r>
          </a:p>
          <a:p>
            <a:pPr>
              <a:lnSpc>
                <a:spcPct val="120000"/>
              </a:lnSpc>
              <a:spcBef>
                <a:spcPts val="200"/>
              </a:spcBef>
            </a:pPr>
            <a:r>
              <a:rPr lang="en-US" sz="2700" dirty="0">
                <a:latin typeface="Avenir Next LT Pro" panose="020B0504020202020204" pitchFamily="34" charset="0"/>
              </a:rPr>
              <a:t>From Difficult to Effective Conversations </a:t>
            </a:r>
          </a:p>
          <a:p>
            <a:pPr>
              <a:lnSpc>
                <a:spcPct val="120000"/>
              </a:lnSpc>
              <a:spcBef>
                <a:spcPts val="200"/>
              </a:spcBef>
            </a:pPr>
            <a:r>
              <a:rPr lang="en-US" sz="2700" dirty="0">
                <a:latin typeface="Avenir Next LT Pro" panose="020B0504020202020204" pitchFamily="34" charset="0"/>
              </a:rPr>
              <a:t>Fundamentals of Leading Change</a:t>
            </a:r>
          </a:p>
          <a:p>
            <a:pPr>
              <a:lnSpc>
                <a:spcPct val="120000"/>
              </a:lnSpc>
              <a:spcBef>
                <a:spcPts val="200"/>
              </a:spcBef>
            </a:pPr>
            <a:r>
              <a:rPr lang="en-US" sz="2700" dirty="0">
                <a:latin typeface="Avenir Next LT Pro" panose="020B0504020202020204" pitchFamily="34" charset="0"/>
              </a:rPr>
              <a:t>Mentors and Sponsors</a:t>
            </a:r>
          </a:p>
          <a:p>
            <a:pPr>
              <a:lnSpc>
                <a:spcPct val="120000"/>
              </a:lnSpc>
              <a:spcBef>
                <a:spcPts val="200"/>
              </a:spcBef>
            </a:pPr>
            <a:r>
              <a:rPr lang="en-US" sz="2700" dirty="0">
                <a:latin typeface="Avenir Next LT Pro" panose="020B0504020202020204" pitchFamily="34" charset="0"/>
              </a:rPr>
              <a:t>Working Collaboratively Across Generations</a:t>
            </a:r>
          </a:p>
          <a:p>
            <a:pPr>
              <a:lnSpc>
                <a:spcPct val="120000"/>
              </a:lnSpc>
              <a:spcBef>
                <a:spcPts val="200"/>
              </a:spcBef>
            </a:pPr>
            <a:r>
              <a:rPr lang="en-US" sz="2700" dirty="0">
                <a:latin typeface="Avenir Next LT Pro" panose="020B0504020202020204" pitchFamily="34" charset="0"/>
              </a:rPr>
              <a:t>Working with Challenging People</a:t>
            </a:r>
          </a:p>
          <a:p>
            <a:pPr>
              <a:lnSpc>
                <a:spcPct val="120000"/>
              </a:lnSpc>
              <a:spcBef>
                <a:spcPts val="200"/>
              </a:spcBef>
            </a:pPr>
            <a:r>
              <a:rPr lang="en-US" sz="2700" dirty="0">
                <a:latin typeface="Avenir Next LT Pro" panose="020B0504020202020204" pitchFamily="34" charset="0"/>
              </a:rPr>
              <a:t>Self Promotion Your Way</a:t>
            </a:r>
          </a:p>
          <a:p>
            <a:pPr>
              <a:lnSpc>
                <a:spcPct val="120000"/>
              </a:lnSpc>
              <a:spcBef>
                <a:spcPts val="200"/>
              </a:spcBef>
            </a:pPr>
            <a:r>
              <a:rPr lang="en-US" sz="2700" dirty="0">
                <a:latin typeface="Avenir Next LT Pro" panose="020B0504020202020204" pitchFamily="34" charset="0"/>
              </a:rPr>
              <a:t>Introduction to Negotiation</a:t>
            </a:r>
          </a:p>
          <a:p>
            <a:pPr>
              <a:lnSpc>
                <a:spcPct val="120000"/>
              </a:lnSpc>
              <a:spcBef>
                <a:spcPts val="200"/>
              </a:spcBef>
            </a:pPr>
            <a:r>
              <a:rPr lang="en-US" sz="2700" dirty="0">
                <a:latin typeface="Avenir Next LT Pro" panose="020B0504020202020204" pitchFamily="34" charset="0"/>
              </a:rPr>
              <a:t>Intro to Navigating Workplace Politics</a:t>
            </a:r>
          </a:p>
          <a:p>
            <a:pPr>
              <a:lnSpc>
                <a:spcPct val="120000"/>
              </a:lnSpc>
              <a:spcBef>
                <a:spcPts val="200"/>
              </a:spcBef>
            </a:pPr>
            <a:r>
              <a:rPr lang="en-US" sz="2700" dirty="0">
                <a:latin typeface="Avenir Next LT Pro" panose="020B0504020202020204" pitchFamily="34" charset="0"/>
              </a:rPr>
              <a:t>Foundations of Emotional Intelligence</a:t>
            </a:r>
          </a:p>
          <a:p>
            <a:pPr>
              <a:lnSpc>
                <a:spcPct val="120000"/>
              </a:lnSpc>
              <a:spcBef>
                <a:spcPts val="0"/>
              </a:spcBef>
            </a:pPr>
            <a:r>
              <a:rPr lang="en-US" sz="2700" dirty="0">
                <a:latin typeface="Avenir Next LT Pro" panose="020B0504020202020204" pitchFamily="34" charset="0"/>
              </a:rPr>
              <a:t>Unconscious Bias: What You Need to Know</a:t>
            </a:r>
          </a:p>
          <a:p>
            <a:pPr>
              <a:lnSpc>
                <a:spcPct val="120000"/>
              </a:lnSpc>
              <a:spcBef>
                <a:spcPts val="0"/>
              </a:spcBef>
            </a:pPr>
            <a:r>
              <a:rPr lang="en-US" sz="2700" dirty="0">
                <a:latin typeface="Avenir Next LT Pro" panose="020B0504020202020204" pitchFamily="34" charset="0"/>
              </a:rPr>
              <a:t>Microaggressions: A Primer</a:t>
            </a:r>
          </a:p>
          <a:p>
            <a:pPr>
              <a:lnSpc>
                <a:spcPct val="120000"/>
              </a:lnSpc>
              <a:spcBef>
                <a:spcPts val="0"/>
              </a:spcBef>
            </a:pPr>
            <a:r>
              <a:rPr lang="en-US" sz="2700" dirty="0">
                <a:latin typeface="Avenir Next LT Pro" panose="020B0504020202020204" pitchFamily="34" charset="0"/>
              </a:rPr>
              <a:t>Allyship for Everyone</a:t>
            </a:r>
          </a:p>
          <a:p>
            <a:pPr>
              <a:lnSpc>
                <a:spcPct val="120000"/>
              </a:lnSpc>
              <a:spcBef>
                <a:spcPts val="0"/>
              </a:spcBef>
            </a:pPr>
            <a:r>
              <a:rPr lang="en-US" sz="2700" dirty="0">
                <a:latin typeface="Avenir Next LT Pro" panose="020B0504020202020204" pitchFamily="34" charset="0"/>
              </a:rPr>
              <a:t>Recruiting SETT Women</a:t>
            </a:r>
          </a:p>
          <a:p>
            <a:pPr>
              <a:lnSpc>
                <a:spcPct val="120000"/>
              </a:lnSpc>
              <a:spcBef>
                <a:spcPts val="0"/>
              </a:spcBef>
            </a:pPr>
            <a:r>
              <a:rPr lang="en-US" sz="2700" dirty="0">
                <a:latin typeface="Avenir Next LT Pro" panose="020B0504020202020204" pitchFamily="34" charset="0"/>
              </a:rPr>
              <a:t>Retaining SETT Women</a:t>
            </a:r>
          </a:p>
          <a:p>
            <a:pPr>
              <a:lnSpc>
                <a:spcPct val="120000"/>
              </a:lnSpc>
              <a:spcBef>
                <a:spcPts val="0"/>
              </a:spcBef>
            </a:pPr>
            <a:r>
              <a:rPr lang="en-US" sz="2700" dirty="0">
                <a:latin typeface="Avenir Next LT Pro" panose="020B0504020202020204" pitchFamily="34" charset="0"/>
              </a:rPr>
              <a:t>Towards Respectful and Inclusive Workplaces</a:t>
            </a:r>
          </a:p>
          <a:p>
            <a:pPr>
              <a:lnSpc>
                <a:spcPct val="100000"/>
              </a:lnSpc>
              <a:spcBef>
                <a:spcPts val="0"/>
              </a:spcBef>
            </a:pPr>
            <a:endParaRPr lang="en-US" sz="1600" dirty="0">
              <a:latin typeface="Avenir Next LT Pro" panose="020B0504020202020204" pitchFamily="34" charset="0"/>
            </a:endParaRPr>
          </a:p>
        </p:txBody>
      </p:sp>
    </p:spTree>
    <p:extLst>
      <p:ext uri="{BB962C8B-B14F-4D97-AF65-F5344CB8AC3E}">
        <p14:creationId xmlns:p14="http://schemas.microsoft.com/office/powerpoint/2010/main" val="351583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14371-E6DB-4CDE-2BC8-64C7555833BA}"/>
              </a:ext>
            </a:extLst>
          </p:cNvPr>
          <p:cNvSpPr>
            <a:spLocks noGrp="1"/>
          </p:cNvSpPr>
          <p:nvPr>
            <p:ph type="title"/>
          </p:nvPr>
        </p:nvSpPr>
        <p:spPr>
          <a:xfrm>
            <a:off x="838200" y="187261"/>
            <a:ext cx="10370906" cy="1015006"/>
          </a:xfrm>
        </p:spPr>
        <p:txBody>
          <a:bodyPr>
            <a:normAutofit/>
          </a:bodyPr>
          <a:lstStyle/>
          <a:p>
            <a:r>
              <a:rPr lang="en-US" dirty="0">
                <a:solidFill>
                  <a:schemeClr val="accent1"/>
                </a:solidFill>
              </a:rPr>
              <a:t>Partnership Opportunities</a:t>
            </a:r>
          </a:p>
        </p:txBody>
      </p:sp>
      <p:sp>
        <p:nvSpPr>
          <p:cNvPr id="3" name="TextBox 2">
            <a:extLst>
              <a:ext uri="{FF2B5EF4-FFF2-40B4-BE49-F238E27FC236}">
                <a16:creationId xmlns:a16="http://schemas.microsoft.com/office/drawing/2014/main" id="{D39BE44F-F42B-493F-FCD3-990999A8807C}"/>
              </a:ext>
            </a:extLst>
          </p:cNvPr>
          <p:cNvSpPr txBox="1"/>
          <p:nvPr/>
        </p:nvSpPr>
        <p:spPr>
          <a:xfrm>
            <a:off x="838200" y="6388203"/>
            <a:ext cx="6546501" cy="246221"/>
          </a:xfrm>
          <a:prstGeom prst="rect">
            <a:avLst/>
          </a:prstGeom>
          <a:noFill/>
        </p:spPr>
        <p:txBody>
          <a:bodyPr wrap="square" rtlCol="0">
            <a:spAutoFit/>
          </a:bodyPr>
          <a:lstStyle/>
          <a:p>
            <a:r>
              <a:rPr lang="en-US" sz="1000" dirty="0">
                <a:latin typeface="Avenir Next LT Pro" panose="020B0504020202020204" pitchFamily="34" charset="0"/>
              </a:rPr>
              <a:t>* All benefits offered within one calendar year</a:t>
            </a:r>
          </a:p>
        </p:txBody>
      </p:sp>
      <p:graphicFrame>
        <p:nvGraphicFramePr>
          <p:cNvPr id="5" name="Table 4">
            <a:extLst>
              <a:ext uri="{FF2B5EF4-FFF2-40B4-BE49-F238E27FC236}">
                <a16:creationId xmlns:a16="http://schemas.microsoft.com/office/drawing/2014/main" id="{D6AA23E3-8638-386C-48BC-2A53DDEA0F23}"/>
              </a:ext>
            </a:extLst>
          </p:cNvPr>
          <p:cNvGraphicFramePr>
            <a:graphicFrameLocks noGrp="1"/>
          </p:cNvGraphicFramePr>
          <p:nvPr>
            <p:extLst>
              <p:ext uri="{D42A27DB-BD31-4B8C-83A1-F6EECF244321}">
                <p14:modId xmlns:p14="http://schemas.microsoft.com/office/powerpoint/2010/main" val="1740152752"/>
              </p:ext>
            </p:extLst>
          </p:nvPr>
        </p:nvGraphicFramePr>
        <p:xfrm>
          <a:off x="763555" y="1546066"/>
          <a:ext cx="10185991" cy="5088358"/>
        </p:xfrm>
        <a:graphic>
          <a:graphicData uri="http://schemas.openxmlformats.org/drawingml/2006/table">
            <a:tbl>
              <a:tblPr firstRow="1" bandRow="1">
                <a:tableStyleId>{5C22544A-7EE6-4342-B048-85BDC9FD1C3A}</a:tableStyleId>
              </a:tblPr>
              <a:tblGrid>
                <a:gridCol w="4327451">
                  <a:extLst>
                    <a:ext uri="{9D8B030D-6E8A-4147-A177-3AD203B41FA5}">
                      <a16:colId xmlns:a16="http://schemas.microsoft.com/office/drawing/2014/main" val="1331268053"/>
                    </a:ext>
                  </a:extLst>
                </a:gridCol>
                <a:gridCol w="5858540">
                  <a:extLst>
                    <a:ext uri="{9D8B030D-6E8A-4147-A177-3AD203B41FA5}">
                      <a16:colId xmlns:a16="http://schemas.microsoft.com/office/drawing/2014/main" val="2834470091"/>
                    </a:ext>
                  </a:extLst>
                </a:gridCol>
              </a:tblGrid>
              <a:tr h="545518">
                <a:tc>
                  <a:txBody>
                    <a:bodyPr/>
                    <a:lstStyle/>
                    <a:p>
                      <a:pPr marL="0" marR="0" algn="ctr">
                        <a:lnSpc>
                          <a:spcPct val="115000"/>
                        </a:lnSpc>
                        <a:spcBef>
                          <a:spcPts val="0"/>
                        </a:spcBef>
                        <a:spcAft>
                          <a:spcPts val="0"/>
                        </a:spcAft>
                      </a:pPr>
                      <a:r>
                        <a:rPr lang="en-US" sz="1400" b="1" dirty="0">
                          <a:solidFill>
                            <a:schemeClr val="bg1"/>
                          </a:solidFill>
                          <a:effectLst/>
                          <a:latin typeface="Avenir Next LT Pro" panose="020B0504020202020204" pitchFamily="34" charset="0"/>
                          <a:ea typeface="Calibri" panose="020F0502020204030204" pitchFamily="34" charset="0"/>
                          <a:cs typeface="Times New Roman" panose="02020603050405020304" pitchFamily="18" charset="0"/>
                        </a:rPr>
                        <a:t>Opportunities</a:t>
                      </a:r>
                      <a:endParaRPr lang="en-US" sz="1400" dirty="0">
                        <a:solidFill>
                          <a:schemeClr val="bg1"/>
                        </a:solidFill>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solidFill>
                      <a:srgbClr val="55C0D9"/>
                    </a:solidFill>
                  </a:tcPr>
                </a:tc>
                <a:tc>
                  <a:txBody>
                    <a:bodyPr/>
                    <a:lstStyle/>
                    <a:p>
                      <a:pPr marL="0" marR="0" algn="ctr">
                        <a:lnSpc>
                          <a:spcPct val="115000"/>
                        </a:lnSpc>
                        <a:spcBef>
                          <a:spcPts val="0"/>
                        </a:spcBef>
                        <a:spcAft>
                          <a:spcPts val="0"/>
                        </a:spcAft>
                      </a:pPr>
                      <a:r>
                        <a:rPr lang="en-US" sz="1400" dirty="0">
                          <a:solidFill>
                            <a:schemeClr val="bg1"/>
                          </a:solidFill>
                          <a:effectLst/>
                          <a:latin typeface="Avenir Next LT Pro" panose="020B0504020202020204" pitchFamily="34" charset="0"/>
                          <a:ea typeface="Calibri" panose="020F0502020204030204" pitchFamily="34" charset="0"/>
                          <a:cs typeface="Times New Roman" panose="02020603050405020304" pitchFamily="18" charset="0"/>
                        </a:rPr>
                        <a:t>Contact Us for More Information!</a:t>
                      </a:r>
                    </a:p>
                  </a:txBody>
                  <a:tcPr anchor="ctr">
                    <a:solidFill>
                      <a:srgbClr val="55C0D9"/>
                    </a:solidFill>
                  </a:tcPr>
                </a:tc>
                <a:extLst>
                  <a:ext uri="{0D108BD9-81ED-4DB2-BD59-A6C34878D82A}">
                    <a16:rowId xmlns:a16="http://schemas.microsoft.com/office/drawing/2014/main" val="3425566272"/>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Assess your company’s EDI readiness level</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solidFill>
                      <a:srgbClr val="55C0D9">
                        <a:alpha val="60000"/>
                      </a:srgbClr>
                    </a:solidFill>
                  </a:tcPr>
                </a:tc>
                <a:tc>
                  <a:txBody>
                    <a:bodyPr/>
                    <a:lstStyle/>
                    <a:p>
                      <a:pPr algn="l">
                        <a:lnSpc>
                          <a:spcPct val="115000"/>
                        </a:lnSpc>
                      </a:pPr>
                      <a:r>
                        <a:rPr lang="en-US" sz="1400" dirty="0">
                          <a:effectLst/>
                          <a:latin typeface="Avenir Next LT Pro" panose="020B0504020202020204" pitchFamily="34" charset="0"/>
                        </a:rPr>
                        <a:t>WinSETT will guide you through our maturity model to understand how your company can improve its EDI readiness</a:t>
                      </a:r>
                    </a:p>
                  </a:txBody>
                  <a:tcPr anchor="ctr">
                    <a:solidFill>
                      <a:srgbClr val="55C0D9">
                        <a:alpha val="60000"/>
                      </a:srgbClr>
                    </a:solidFill>
                  </a:tcPr>
                </a:tc>
                <a:extLst>
                  <a:ext uri="{0D108BD9-81ED-4DB2-BD59-A6C34878D82A}">
                    <a16:rowId xmlns:a16="http://schemas.microsoft.com/office/drawing/2014/main" val="3005661005"/>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Offer training to your managers and supervisors</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tc>
                <a:tc>
                  <a:txBody>
                    <a:bodyPr/>
                    <a:lstStyle/>
                    <a:p>
                      <a:pPr algn="l">
                        <a:lnSpc>
                          <a:spcPct val="115000"/>
                        </a:lnSpc>
                      </a:pPr>
                      <a:r>
                        <a:rPr lang="en-US" sz="1400" dirty="0">
                          <a:effectLst/>
                          <a:latin typeface="Avenir Next LT Pro" panose="020B0504020202020204" pitchFamily="34" charset="0"/>
                        </a:rPr>
                        <a:t>Our 10-module Manager Certificate ensures your supervisors are ready to recruit, retain and manage SETT women</a:t>
                      </a:r>
                    </a:p>
                  </a:txBody>
                  <a:tcPr anchor="ctr"/>
                </a:tc>
                <a:extLst>
                  <a:ext uri="{0D108BD9-81ED-4DB2-BD59-A6C34878D82A}">
                    <a16:rowId xmlns:a16="http://schemas.microsoft.com/office/drawing/2014/main" val="426474786"/>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Offer training to your up-and-coming female leaders</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solidFill>
                      <a:srgbClr val="55C0D9">
                        <a:alpha val="50000"/>
                      </a:srgbClr>
                    </a:solidFill>
                  </a:tcPr>
                </a:tc>
                <a:tc>
                  <a:txBody>
                    <a:bodyPr/>
                    <a:lstStyle/>
                    <a:p>
                      <a:pPr marL="0" marR="0" algn="l">
                        <a:lnSpc>
                          <a:spcPct val="115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Either in-person or online, consider how your company’s women in SETT could benefit from professional development</a:t>
                      </a:r>
                    </a:p>
                  </a:txBody>
                  <a:tcPr anchor="ctr">
                    <a:solidFill>
                      <a:srgbClr val="55C0D9">
                        <a:alpha val="50000"/>
                      </a:srgbClr>
                    </a:solidFill>
                  </a:tcPr>
                </a:tc>
                <a:extLst>
                  <a:ext uri="{0D108BD9-81ED-4DB2-BD59-A6C34878D82A}">
                    <a16:rowId xmlns:a16="http://schemas.microsoft.com/office/drawing/2014/main" val="2676726980"/>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Support female students in SETT</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gn="l">
                        <a:lnSpc>
                          <a:spcPct val="115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Make public session seats available to young women in SETT post-secondary programs by sponsoring their participation</a:t>
                      </a:r>
                    </a:p>
                  </a:txBody>
                  <a:tcPr anchor="ctr"/>
                </a:tc>
                <a:extLst>
                  <a:ext uri="{0D108BD9-81ED-4DB2-BD59-A6C34878D82A}">
                    <a16:rowId xmlns:a16="http://schemas.microsoft.com/office/drawing/2014/main" val="1291820200"/>
                  </a:ext>
                </a:extLst>
              </a:tr>
              <a:tr h="589009">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Partner with us to deliver public sessions</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solidFill>
                      <a:srgbClr val="55C0D9">
                        <a:alpha val="50000"/>
                      </a:srgbClr>
                    </a:solidFill>
                  </a:tcPr>
                </a:tc>
                <a:tc>
                  <a:txBody>
                    <a:bodyPr/>
                    <a:lstStyle/>
                    <a:p>
                      <a:pPr marL="0" marR="0" algn="l">
                        <a:lnSpc>
                          <a:spcPct val="115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Public sessions are an important tool for women seeking to improve their leadership skills, often without employer support</a:t>
                      </a:r>
                    </a:p>
                  </a:txBody>
                  <a:tcPr anchor="ctr">
                    <a:solidFill>
                      <a:srgbClr val="55C0D9">
                        <a:alpha val="50000"/>
                      </a:srgbClr>
                    </a:solidFill>
                  </a:tcPr>
                </a:tc>
                <a:extLst>
                  <a:ext uri="{0D108BD9-81ED-4DB2-BD59-A6C34878D82A}">
                    <a16:rowId xmlns:a16="http://schemas.microsoft.com/office/drawing/2014/main" val="1757360165"/>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Help us promote WinSETT and its programming</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gn="l">
                        <a:lnSpc>
                          <a:spcPct val="115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Do you have a newsletter or other distribution network that might be interested in WinSETT programming?</a:t>
                      </a:r>
                    </a:p>
                  </a:txBody>
                  <a:tcPr anchor="ctr"/>
                </a:tc>
                <a:extLst>
                  <a:ext uri="{0D108BD9-81ED-4DB2-BD59-A6C34878D82A}">
                    <a16:rowId xmlns:a16="http://schemas.microsoft.com/office/drawing/2014/main" val="4153931688"/>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Volunteer to advise and guide a WinSETT project</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solidFill>
                      <a:srgbClr val="55C0D9">
                        <a:alpha val="50000"/>
                      </a:srgbClr>
                    </a:solidFill>
                  </a:tcPr>
                </a:tc>
                <a:tc>
                  <a:txBody>
                    <a:bodyPr/>
                    <a:lstStyle/>
                    <a:p>
                      <a:pPr marL="0" marR="0" algn="l">
                        <a:lnSpc>
                          <a:spcPct val="115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Help us maximize the impact of government-funded projects designed for SETT women or their workplaces</a:t>
                      </a:r>
                    </a:p>
                  </a:txBody>
                  <a:tcPr anchor="ctr">
                    <a:solidFill>
                      <a:srgbClr val="55C0D9">
                        <a:alpha val="50000"/>
                      </a:srgbClr>
                    </a:solidFill>
                  </a:tcPr>
                </a:tc>
                <a:extLst>
                  <a:ext uri="{0D108BD9-81ED-4DB2-BD59-A6C34878D82A}">
                    <a16:rowId xmlns:a16="http://schemas.microsoft.com/office/drawing/2014/main" val="1362686607"/>
                  </a:ext>
                </a:extLst>
              </a:tr>
              <a:tr h="472611">
                <a:tc>
                  <a:txBody>
                    <a:bodyPr/>
                    <a:lstStyle/>
                    <a:p>
                      <a:pPr marL="0" marR="0">
                        <a:lnSpc>
                          <a:spcPct val="115000"/>
                        </a:lnSpc>
                        <a:spcBef>
                          <a:spcPts val="0"/>
                        </a:spcBef>
                        <a:spcAft>
                          <a:spcPts val="0"/>
                        </a:spcAft>
                      </a:pPr>
                      <a:r>
                        <a:rPr lang="en-US" sz="14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Offer your skills to the WinSETT Board of Directors</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anchor="ctr"/>
                </a:tc>
                <a:tc>
                  <a:txBody>
                    <a:bodyPr/>
                    <a:lstStyle/>
                    <a:p>
                      <a:pPr marL="0" marR="0" algn="l">
                        <a:lnSpc>
                          <a:spcPct val="115000"/>
                        </a:lnSpc>
                        <a:spcBef>
                          <a:spcPts val="0"/>
                        </a:spcBef>
                        <a:spcAft>
                          <a:spcPts val="0"/>
                        </a:spcAft>
                      </a:pPr>
                      <a:r>
                        <a:rPr lang="en-US" sz="1400" dirty="0">
                          <a:effectLst/>
                          <a:latin typeface="Avenir Next LT Pro" panose="020B0504020202020204" pitchFamily="34" charset="0"/>
                          <a:ea typeface="Calibri" panose="020F0502020204030204" pitchFamily="34" charset="0"/>
                          <a:cs typeface="Times New Roman" panose="02020603050405020304" pitchFamily="18" charset="0"/>
                        </a:rPr>
                        <a:t>Are you a woman in SETT ready to volunteer your time and energy to help a new generation of female leaders?</a:t>
                      </a:r>
                    </a:p>
                  </a:txBody>
                  <a:tcPr anchor="ctr"/>
                </a:tc>
                <a:extLst>
                  <a:ext uri="{0D108BD9-81ED-4DB2-BD59-A6C34878D82A}">
                    <a16:rowId xmlns:a16="http://schemas.microsoft.com/office/drawing/2014/main" val="1069526058"/>
                  </a:ext>
                </a:extLst>
              </a:tr>
            </a:tbl>
          </a:graphicData>
        </a:graphic>
      </p:graphicFrame>
    </p:spTree>
    <p:extLst>
      <p:ext uri="{BB962C8B-B14F-4D97-AF65-F5344CB8AC3E}">
        <p14:creationId xmlns:p14="http://schemas.microsoft.com/office/powerpoint/2010/main" val="320001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B175-DE4A-99F0-CC75-6D14468E1655}"/>
              </a:ext>
            </a:extLst>
          </p:cNvPr>
          <p:cNvSpPr>
            <a:spLocks noGrp="1"/>
          </p:cNvSpPr>
          <p:nvPr>
            <p:ph type="title"/>
          </p:nvPr>
        </p:nvSpPr>
        <p:spPr>
          <a:xfrm>
            <a:off x="838199" y="1006256"/>
            <a:ext cx="8234083" cy="1345058"/>
          </a:xfrm>
        </p:spPr>
        <p:txBody>
          <a:bodyPr>
            <a:normAutofit/>
          </a:bodyPr>
          <a:lstStyle/>
          <a:p>
            <a:r>
              <a:rPr lang="en-US" dirty="0"/>
              <a:t>Contact us</a:t>
            </a:r>
          </a:p>
        </p:txBody>
      </p:sp>
      <p:sp>
        <p:nvSpPr>
          <p:cNvPr id="6" name="Text Placeholder 1">
            <a:extLst>
              <a:ext uri="{FF2B5EF4-FFF2-40B4-BE49-F238E27FC236}">
                <a16:creationId xmlns:a16="http://schemas.microsoft.com/office/drawing/2014/main" id="{3603EA35-A685-4C21-8C39-2766F29FC96D}"/>
              </a:ext>
            </a:extLst>
          </p:cNvPr>
          <p:cNvSpPr txBox="1">
            <a:spLocks/>
          </p:cNvSpPr>
          <p:nvPr/>
        </p:nvSpPr>
        <p:spPr>
          <a:xfrm>
            <a:off x="838199" y="2671482"/>
            <a:ext cx="7176248" cy="24771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LT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LT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learn more, contact us at </a:t>
            </a:r>
            <a:r>
              <a:rPr lang="en-US" dirty="0">
                <a:solidFill>
                  <a:schemeClr val="accent1"/>
                </a:solidFill>
                <a:hlinkClick r:id="rId3">
                  <a:extLst>
                    <a:ext uri="{A12FA001-AC4F-418D-AE19-62706E023703}">
                      <ahyp:hlinkClr xmlns:ahyp="http://schemas.microsoft.com/office/drawing/2018/hyperlinkcolor" val="tx"/>
                    </a:ext>
                  </a:extLst>
                </a:hlinkClick>
              </a:rPr>
              <a:t>executivedirector@winsett.ca</a:t>
            </a:r>
            <a:r>
              <a:rPr lang="en-US" dirty="0">
                <a:solidFill>
                  <a:schemeClr val="accent1"/>
                </a:solidFill>
              </a:rPr>
              <a:t> </a:t>
            </a:r>
          </a:p>
        </p:txBody>
      </p:sp>
    </p:spTree>
    <p:extLst>
      <p:ext uri="{BB962C8B-B14F-4D97-AF65-F5344CB8AC3E}">
        <p14:creationId xmlns:p14="http://schemas.microsoft.com/office/powerpoint/2010/main" val="823443045"/>
      </p:ext>
    </p:extLst>
  </p:cSld>
  <p:clrMapOvr>
    <a:masterClrMapping/>
  </p:clrMapOvr>
</p:sld>
</file>

<file path=ppt/theme/theme1.xml><?xml version="1.0" encoding="utf-8"?>
<a:theme xmlns:a="http://schemas.openxmlformats.org/drawingml/2006/main" name="1_Office Theme">
  <a:themeElements>
    <a:clrScheme name="Custom 1">
      <a:dk1>
        <a:srgbClr val="262626"/>
      </a:dk1>
      <a:lt1>
        <a:srgbClr val="FFFFFF"/>
      </a:lt1>
      <a:dk2>
        <a:srgbClr val="203467"/>
      </a:dk2>
      <a:lt2>
        <a:srgbClr val="F1F3F3"/>
      </a:lt2>
      <a:accent1>
        <a:srgbClr val="55C0D9"/>
      </a:accent1>
      <a:accent2>
        <a:srgbClr val="885995"/>
      </a:accent2>
      <a:accent3>
        <a:srgbClr val="DD5857"/>
      </a:accent3>
      <a:accent4>
        <a:srgbClr val="203467"/>
      </a:accent4>
      <a:accent5>
        <a:srgbClr val="89A3CC"/>
      </a:accent5>
      <a:accent6>
        <a:srgbClr val="B5E3F2"/>
      </a:accent6>
      <a:hlink>
        <a:srgbClr val="406191"/>
      </a:hlink>
      <a:folHlink>
        <a:srgbClr val="AF30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SETT Template" id="{3D9D25A9-E229-6C4E-A69B-A6BAA274BFDF}" vid="{9B1828F4-DA4D-0449-8602-E2F33EC885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482</TotalTime>
  <Words>863</Words>
  <Application>Microsoft Office PowerPoint</Application>
  <PresentationFormat>Widescreen</PresentationFormat>
  <Paragraphs>94</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Arial</vt:lpstr>
      <vt:lpstr>Avenir Next LT Pro</vt:lpstr>
      <vt:lpstr>Avenir Next LT Pro Demi</vt:lpstr>
      <vt:lpstr>Calibri</vt:lpstr>
      <vt:lpstr>Montserrat</vt:lpstr>
      <vt:lpstr>Roboto Condensed</vt:lpstr>
      <vt:lpstr>Roboto Mono Medium</vt:lpstr>
      <vt:lpstr>1_Office Theme</vt:lpstr>
      <vt:lpstr>PowerPoint Presentation</vt:lpstr>
      <vt:lpstr>Our Vision</vt:lpstr>
      <vt:lpstr>About Us</vt:lpstr>
      <vt:lpstr>Women in SETT Leadership Program</vt:lpstr>
      <vt:lpstr>Partnership Opportunities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Toby Michaud</dc:creator>
  <cp:lastModifiedBy>Dawn Leonard</cp:lastModifiedBy>
  <cp:revision>10</cp:revision>
  <dcterms:created xsi:type="dcterms:W3CDTF">2024-09-25T02:41:47Z</dcterms:created>
  <dcterms:modified xsi:type="dcterms:W3CDTF">2026-03-30T14:53:43Z</dcterms:modified>
</cp:coreProperties>
</file>